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3" r:id="rId16"/>
    <p:sldId id="274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A0B1F-B89B-4345-BAE5-74358F383197}" type="datetimeFigureOut">
              <a:rPr lang="en-US" smtClean="0"/>
              <a:pPr/>
              <a:t>1/18/2008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18DCF-E951-4680-975A-54E570CC7B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A0B1F-B89B-4345-BAE5-74358F383197}" type="datetimeFigureOut">
              <a:rPr lang="en-US" smtClean="0"/>
              <a:pPr/>
              <a:t>1/18/2008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18DCF-E951-4680-975A-54E570CC7B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A0B1F-B89B-4345-BAE5-74358F383197}" type="datetimeFigureOut">
              <a:rPr lang="en-US" smtClean="0"/>
              <a:pPr/>
              <a:t>1/18/2008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18DCF-E951-4680-975A-54E570CC7B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A0B1F-B89B-4345-BAE5-74358F383197}" type="datetimeFigureOut">
              <a:rPr lang="en-US" smtClean="0"/>
              <a:pPr/>
              <a:t>1/18/2008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18DCF-E951-4680-975A-54E570CC7B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A0B1F-B89B-4345-BAE5-74358F383197}" type="datetimeFigureOut">
              <a:rPr lang="en-US" smtClean="0"/>
              <a:pPr/>
              <a:t>1/18/2008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18DCF-E951-4680-975A-54E570CC7B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A0B1F-B89B-4345-BAE5-74358F383197}" type="datetimeFigureOut">
              <a:rPr lang="en-US" smtClean="0"/>
              <a:pPr/>
              <a:t>1/18/2008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18DCF-E951-4680-975A-54E570CC7B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A0B1F-B89B-4345-BAE5-74358F383197}" type="datetimeFigureOut">
              <a:rPr lang="en-US" smtClean="0"/>
              <a:pPr/>
              <a:t>1/18/2008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18DCF-E951-4680-975A-54E570CC7B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A0B1F-B89B-4345-BAE5-74358F383197}" type="datetimeFigureOut">
              <a:rPr lang="en-US" smtClean="0"/>
              <a:pPr/>
              <a:t>1/18/2008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18DCF-E951-4680-975A-54E570CC7B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A0B1F-B89B-4345-BAE5-74358F383197}" type="datetimeFigureOut">
              <a:rPr lang="en-US" smtClean="0"/>
              <a:pPr/>
              <a:t>1/18/2008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18DCF-E951-4680-975A-54E570CC7B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A0B1F-B89B-4345-BAE5-74358F383197}" type="datetimeFigureOut">
              <a:rPr lang="en-US" smtClean="0"/>
              <a:pPr/>
              <a:t>1/18/2008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18DCF-E951-4680-975A-54E570CC7B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A0B1F-B89B-4345-BAE5-74358F383197}" type="datetimeFigureOut">
              <a:rPr lang="en-US" smtClean="0"/>
              <a:pPr/>
              <a:t>1/18/2008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18DCF-E951-4680-975A-54E570CC7B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A0B1F-B89B-4345-BAE5-74358F383197}" type="datetimeFigureOut">
              <a:rPr lang="en-US" smtClean="0"/>
              <a:pPr/>
              <a:t>1/18/2008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18DCF-E951-4680-975A-54E570CC7B7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Action Button: Custom 4">
            <a:hlinkClick r:id="rId3" action="ppaction://hlinksldjump" highlightClick="1"/>
          </p:cNvPr>
          <p:cNvSpPr/>
          <p:nvPr/>
        </p:nvSpPr>
        <p:spPr>
          <a:xfrm>
            <a:off x="152400" y="762000"/>
            <a:ext cx="3886200" cy="3505200"/>
          </a:xfrm>
          <a:prstGeom prst="actionButtonBlank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Action Button: Custom 7">
            <a:hlinkClick r:id="rId4" action="ppaction://hlinksldjump" highlightClick="1"/>
          </p:cNvPr>
          <p:cNvSpPr/>
          <p:nvPr/>
        </p:nvSpPr>
        <p:spPr>
          <a:xfrm>
            <a:off x="4495800" y="152400"/>
            <a:ext cx="3276600" cy="2209800"/>
          </a:xfrm>
          <a:prstGeom prst="actionButtonBlank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Action Button: Custom 8">
            <a:hlinkClick r:id="rId5" action="ppaction://hlinksldjump" highlightClick="1"/>
          </p:cNvPr>
          <p:cNvSpPr/>
          <p:nvPr/>
        </p:nvSpPr>
        <p:spPr>
          <a:xfrm>
            <a:off x="4724400" y="2438400"/>
            <a:ext cx="3276600" cy="2590800"/>
          </a:xfrm>
          <a:prstGeom prst="actionButtonBlank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6" name="Action Button: Custom 5">
            <a:hlinkClick r:id="" action="ppaction://hlinkshowjump?jump=lastslide" highlightClick="1"/>
          </p:cNvPr>
          <p:cNvSpPr/>
          <p:nvPr/>
        </p:nvSpPr>
        <p:spPr>
          <a:xfrm>
            <a:off x="8534400" y="6248400"/>
            <a:ext cx="381000" cy="381000"/>
          </a:xfrm>
          <a:prstGeom prst="actionButtonBlank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</p:cSld>
  <p:clrMapOvr>
    <a:masterClrMapping/>
  </p:clrMapOvr>
  <p:transition spd="slow" advClick="0">
    <p:zoom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Back or Previous 3">
            <a:hlinkClick r:id="rId3" action="ppaction://hlinksldjump" highlightClick="1"/>
          </p:cNvPr>
          <p:cNvSpPr/>
          <p:nvPr/>
        </p:nvSpPr>
        <p:spPr>
          <a:xfrm>
            <a:off x="152400" y="6172200"/>
            <a:ext cx="533400" cy="533400"/>
          </a:xfrm>
          <a:prstGeom prst="actionButtonBackPrevious">
            <a:avLst/>
          </a:prstGeom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 advClick="0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Back or Previous 3">
            <a:hlinkClick r:id="rId3" action="ppaction://hlinksldjump" highlightClick="1"/>
          </p:cNvPr>
          <p:cNvSpPr/>
          <p:nvPr/>
        </p:nvSpPr>
        <p:spPr>
          <a:xfrm>
            <a:off x="152400" y="6172200"/>
            <a:ext cx="533400" cy="533400"/>
          </a:xfrm>
          <a:prstGeom prst="actionButtonBackPrevious">
            <a:avLst/>
          </a:prstGeom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 advClick="0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Back or Previous 3">
            <a:hlinkClick r:id="rId3" action="ppaction://hlinksldjump" highlightClick="1"/>
          </p:cNvPr>
          <p:cNvSpPr/>
          <p:nvPr/>
        </p:nvSpPr>
        <p:spPr>
          <a:xfrm>
            <a:off x="152400" y="6172200"/>
            <a:ext cx="533400" cy="533400"/>
          </a:xfrm>
          <a:prstGeom prst="actionButtonBackPrevious">
            <a:avLst/>
          </a:prstGeom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 advClick="0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Back or Previous 3">
            <a:hlinkClick r:id="rId3" action="ppaction://hlinksldjump" highlightClick="1"/>
          </p:cNvPr>
          <p:cNvSpPr/>
          <p:nvPr/>
        </p:nvSpPr>
        <p:spPr>
          <a:xfrm>
            <a:off x="152400" y="6172200"/>
            <a:ext cx="533400" cy="533400"/>
          </a:xfrm>
          <a:prstGeom prst="actionButtonBackPrevious">
            <a:avLst/>
          </a:prstGeom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 advClick="0"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Back or Previous 3">
            <a:hlinkClick r:id="rId3" action="ppaction://hlinksldjump" highlightClick="1"/>
          </p:cNvPr>
          <p:cNvSpPr/>
          <p:nvPr/>
        </p:nvSpPr>
        <p:spPr>
          <a:xfrm>
            <a:off x="152400" y="6172200"/>
            <a:ext cx="533400" cy="533400"/>
          </a:xfrm>
          <a:prstGeom prst="actionButtonBackPrevious">
            <a:avLst/>
          </a:prstGeom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 advClick="0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Back or Previous 3">
            <a:hlinkClick r:id="rId3" action="ppaction://hlinksldjump" highlightClick="1"/>
          </p:cNvPr>
          <p:cNvSpPr/>
          <p:nvPr/>
        </p:nvSpPr>
        <p:spPr>
          <a:xfrm>
            <a:off x="152400" y="6172200"/>
            <a:ext cx="533400" cy="533400"/>
          </a:xfrm>
          <a:prstGeom prst="actionButtonBackPrevious">
            <a:avLst/>
          </a:prstGeom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 advClick="0"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Action Button: Custom 3">
            <a:hlinkClick r:id="" action="ppaction://hlinkshowjump?jump=firstslide" highlightClick="1"/>
          </p:cNvPr>
          <p:cNvSpPr/>
          <p:nvPr/>
        </p:nvSpPr>
        <p:spPr>
          <a:xfrm>
            <a:off x="228600" y="6248400"/>
            <a:ext cx="381000" cy="381000"/>
          </a:xfrm>
          <a:prstGeom prst="actionButtonBlank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</p:cSld>
  <p:clrMapOvr>
    <a:masterClrMapping/>
  </p:clrMapOvr>
  <p:transition spd="slow" advClick="0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8458200" y="6172200"/>
            <a:ext cx="533400" cy="533400"/>
          </a:xfrm>
          <a:prstGeom prst="actionButtonHome">
            <a:avLst/>
          </a:prstGeom>
          <a:solidFill>
            <a:schemeClr val="tx2">
              <a:lumMod val="60000"/>
              <a:lumOff val="40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" name="Action Button: Custom 4">
            <a:hlinkClick r:id="rId3" action="ppaction://hlinksldjump" highlightClick="1"/>
          </p:cNvPr>
          <p:cNvSpPr/>
          <p:nvPr/>
        </p:nvSpPr>
        <p:spPr>
          <a:xfrm>
            <a:off x="4953000" y="2667000"/>
            <a:ext cx="1676400" cy="1524000"/>
          </a:xfrm>
          <a:prstGeom prst="actionButtonBlank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6" name="Action Button: Custom 5">
            <a:hlinkClick r:id="rId4" action="ppaction://hlinksldjump" highlightClick="1"/>
          </p:cNvPr>
          <p:cNvSpPr/>
          <p:nvPr/>
        </p:nvSpPr>
        <p:spPr>
          <a:xfrm>
            <a:off x="1524000" y="3352800"/>
            <a:ext cx="2362200" cy="1219200"/>
          </a:xfrm>
          <a:prstGeom prst="actionButtonBlank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Action Button: Custom 6">
            <a:hlinkClick r:id="rId5" action="ppaction://hlinksldjump" highlightClick="1"/>
          </p:cNvPr>
          <p:cNvSpPr/>
          <p:nvPr/>
        </p:nvSpPr>
        <p:spPr>
          <a:xfrm>
            <a:off x="609600" y="4572000"/>
            <a:ext cx="1295400" cy="533400"/>
          </a:xfrm>
          <a:prstGeom prst="actionButtonBlank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Action Button: Custom 7">
            <a:hlinkClick r:id="rId6" action="ppaction://hlinksldjump" highlightClick="1"/>
          </p:cNvPr>
          <p:cNvSpPr/>
          <p:nvPr/>
        </p:nvSpPr>
        <p:spPr>
          <a:xfrm>
            <a:off x="2667000" y="1371600"/>
            <a:ext cx="2743200" cy="914400"/>
          </a:xfrm>
          <a:prstGeom prst="actionButtonBlank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Action Button: Custom 8">
            <a:hlinkClick r:id="rId7" action="ppaction://hlinksldjump" highlightClick="1"/>
          </p:cNvPr>
          <p:cNvSpPr/>
          <p:nvPr/>
        </p:nvSpPr>
        <p:spPr>
          <a:xfrm>
            <a:off x="7086600" y="3810000"/>
            <a:ext cx="1600200" cy="1219200"/>
          </a:xfrm>
          <a:prstGeom prst="actionButtonBlank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Action Button: Custom 9">
            <a:hlinkClick r:id="rId8" action="ppaction://hlinksldjump" highlightClick="1"/>
          </p:cNvPr>
          <p:cNvSpPr/>
          <p:nvPr/>
        </p:nvSpPr>
        <p:spPr>
          <a:xfrm>
            <a:off x="2362200" y="2362200"/>
            <a:ext cx="2743200" cy="914400"/>
          </a:xfrm>
          <a:prstGeom prst="actionButtonBlank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 advClick="0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8458200" y="6172200"/>
            <a:ext cx="533400" cy="533400"/>
          </a:xfrm>
          <a:prstGeom prst="actionButtonHome">
            <a:avLst/>
          </a:prstGeom>
          <a:solidFill>
            <a:schemeClr val="tx2">
              <a:lumMod val="60000"/>
              <a:lumOff val="40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" name="Action Button: Custom 4">
            <a:hlinkClick r:id="rId3" action="ppaction://hlinksldjump" highlightClick="1"/>
          </p:cNvPr>
          <p:cNvSpPr/>
          <p:nvPr/>
        </p:nvSpPr>
        <p:spPr>
          <a:xfrm>
            <a:off x="2209800" y="2362200"/>
            <a:ext cx="1676400" cy="1219200"/>
          </a:xfrm>
          <a:prstGeom prst="actionButtonBlank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6" name="Action Button: Custom 5">
            <a:hlinkClick r:id="rId4" action="ppaction://hlinksldjump" highlightClick="1"/>
          </p:cNvPr>
          <p:cNvSpPr/>
          <p:nvPr/>
        </p:nvSpPr>
        <p:spPr>
          <a:xfrm>
            <a:off x="6705600" y="1219200"/>
            <a:ext cx="1828800" cy="1295400"/>
          </a:xfrm>
          <a:prstGeom prst="actionButtonBlank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Action Button: Custom 6">
            <a:hlinkClick r:id="rId5" action="ppaction://hlinksldjump" highlightClick="1"/>
          </p:cNvPr>
          <p:cNvSpPr/>
          <p:nvPr/>
        </p:nvSpPr>
        <p:spPr>
          <a:xfrm>
            <a:off x="4724400" y="4267200"/>
            <a:ext cx="3429000" cy="2133600"/>
          </a:xfrm>
          <a:prstGeom prst="actionButtonBlank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 advClick="0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ction Button: Home 1">
            <a:hlinkClick r:id="" action="ppaction://hlinkshowjump?jump=firstslide" highlightClick="1"/>
          </p:cNvPr>
          <p:cNvSpPr/>
          <p:nvPr/>
        </p:nvSpPr>
        <p:spPr>
          <a:xfrm>
            <a:off x="8458200" y="6172200"/>
            <a:ext cx="533400" cy="533400"/>
          </a:xfrm>
          <a:prstGeom prst="actionButtonHome">
            <a:avLst/>
          </a:prstGeom>
          <a:solidFill>
            <a:schemeClr val="tx2">
              <a:lumMod val="60000"/>
              <a:lumOff val="40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" name="Action Button: Custom 2">
            <a:hlinkClick r:id="rId3" action="ppaction://hlinksldjump" highlightClick="1"/>
          </p:cNvPr>
          <p:cNvSpPr/>
          <p:nvPr/>
        </p:nvSpPr>
        <p:spPr>
          <a:xfrm>
            <a:off x="4419600" y="685800"/>
            <a:ext cx="3810000" cy="1295400"/>
          </a:xfrm>
          <a:prstGeom prst="actionButtonBlank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" name="Action Button: Custom 3">
            <a:hlinkClick r:id="rId4" action="ppaction://hlinksldjump" highlightClick="1"/>
          </p:cNvPr>
          <p:cNvSpPr/>
          <p:nvPr/>
        </p:nvSpPr>
        <p:spPr>
          <a:xfrm>
            <a:off x="2209800" y="3048000"/>
            <a:ext cx="5257800" cy="3048000"/>
          </a:xfrm>
          <a:prstGeom prst="actionButtonBlank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 advClick="0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Back or Previous 3">
            <a:hlinkClick r:id="rId3" action="ppaction://hlinksldjump" highlightClick="1"/>
          </p:cNvPr>
          <p:cNvSpPr/>
          <p:nvPr/>
        </p:nvSpPr>
        <p:spPr>
          <a:xfrm>
            <a:off x="152400" y="6172200"/>
            <a:ext cx="533400" cy="533400"/>
          </a:xfrm>
          <a:prstGeom prst="actionButtonBackPrevious">
            <a:avLst/>
          </a:prstGeom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 advClick="0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Back or Previous 3">
            <a:hlinkClick r:id="rId3" action="ppaction://hlinksldjump" highlightClick="1"/>
          </p:cNvPr>
          <p:cNvSpPr/>
          <p:nvPr/>
        </p:nvSpPr>
        <p:spPr>
          <a:xfrm>
            <a:off x="152400" y="6172200"/>
            <a:ext cx="533400" cy="533400"/>
          </a:xfrm>
          <a:prstGeom prst="actionButtonBackPrevious">
            <a:avLst/>
          </a:prstGeom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 advClick="0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Back or Previous 3">
            <a:hlinkClick r:id="rId3" action="ppaction://hlinksldjump" highlightClick="1"/>
          </p:cNvPr>
          <p:cNvSpPr/>
          <p:nvPr/>
        </p:nvSpPr>
        <p:spPr>
          <a:xfrm>
            <a:off x="152400" y="6172200"/>
            <a:ext cx="533400" cy="533400"/>
          </a:xfrm>
          <a:prstGeom prst="actionButtonBackPrevious">
            <a:avLst/>
          </a:prstGeom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ction Button: Back or Previous 4">
            <a:hlinkClick r:id="rId3" action="ppaction://hlinksldjump" highlightClick="1"/>
          </p:cNvPr>
          <p:cNvSpPr/>
          <p:nvPr/>
        </p:nvSpPr>
        <p:spPr>
          <a:xfrm>
            <a:off x="152400" y="6172200"/>
            <a:ext cx="533400" cy="533400"/>
          </a:xfrm>
          <a:prstGeom prst="actionButtonBackPrevious">
            <a:avLst/>
          </a:prstGeom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 advClick="0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Back or Previous 3">
            <a:hlinkClick r:id="rId3" action="ppaction://hlinksldjump" highlightClick="1"/>
          </p:cNvPr>
          <p:cNvSpPr/>
          <p:nvPr/>
        </p:nvSpPr>
        <p:spPr>
          <a:xfrm>
            <a:off x="152400" y="6172200"/>
            <a:ext cx="533400" cy="533400"/>
          </a:xfrm>
          <a:prstGeom prst="actionButtonBackPrevious">
            <a:avLst/>
          </a:prstGeom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 advClick="0"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0</Words>
  <Application>Microsoft Office PowerPoint</Application>
  <PresentationFormat>On-screen Show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>Your Organization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Your User Name</dc:creator>
  <cp:lastModifiedBy>Mos</cp:lastModifiedBy>
  <cp:revision>20</cp:revision>
  <dcterms:created xsi:type="dcterms:W3CDTF">2008-01-19T20:42:03Z</dcterms:created>
  <dcterms:modified xsi:type="dcterms:W3CDTF">2008-01-18T13:18:15Z</dcterms:modified>
</cp:coreProperties>
</file>