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900" r:id="rId1"/>
  </p:sldMasterIdLst>
  <p:notesMasterIdLst>
    <p:notesMasterId r:id="rId9"/>
  </p:notesMasterIdLst>
  <p:handoutMasterIdLst>
    <p:handoutMasterId r:id="rId10"/>
  </p:handoutMasterIdLst>
  <p:sldIdLst>
    <p:sldId id="275" r:id="rId2"/>
    <p:sldId id="270" r:id="rId3"/>
    <p:sldId id="271" r:id="rId4"/>
    <p:sldId id="273" r:id="rId5"/>
    <p:sldId id="274" r:id="rId6"/>
    <p:sldId id="276" r:id="rId7"/>
    <p:sldId id="272" r:id="rId8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CC0099"/>
    <a:srgbClr val="FF00FF"/>
    <a:srgbClr val="33CC33"/>
    <a:srgbClr val="233004"/>
    <a:srgbClr val="FFFF00"/>
    <a:srgbClr val="FFFF99"/>
    <a:srgbClr val="FF9900"/>
    <a:srgbClr val="0066FF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9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54DA9-587B-42EC-B997-BEBCCEB04181}" type="datetimeFigureOut">
              <a:rPr lang="en-US" smtClean="0"/>
              <a:pPr/>
              <a:t>11/7/2008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DEE51A-C1CC-462F-BDC9-0E0D2BD3966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4FA62-5126-4382-8A77-CC894F2B5C17}" type="datetimeFigureOut">
              <a:rPr lang="en-US" smtClean="0"/>
              <a:pPr/>
              <a:t>11/7/2008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F8ABAA-3D10-4462-B4A2-8FFFC40C45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8ABAA-3D10-4462-B4A2-8FFFC40C450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8ABAA-3D10-4462-B4A2-8FFFC40C450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8ABAA-3D10-4462-B4A2-8FFFC40C450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8ABAA-3D10-4462-B4A2-8FFFC40C450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8ABAA-3D10-4462-B4A2-8FFFC40C450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7588C-522B-4DED-8580-1B3DD2DCF93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276DB3-2157-41A4-B45F-7FA57E0E8D7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9EA7A7-C70E-4992-BA3D-7D8D34012BF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178348-23F3-4AB5-833C-C01D09B0445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41EE11F2-574A-4509-80AE-FCB3D266570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5934F0-AD9E-47BB-A5C8-998BC3399848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D8AB44-3B89-4AAB-A97D-6D93572CA76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CBD17F-559D-4F15-8200-AE002A2964F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4C986-4129-4788-A914-B64175A0B1D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504AE1-A655-4753-8FCB-71A1948B249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BA6F39-3F0B-456D-8F6C-C3A2CCA8AEB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3CDB9459-F69A-443B-94E5-804DA4C3A92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 spd="slow">
    <p:push dir="r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1538" y="1000108"/>
            <a:ext cx="745909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5400" dirty="0" smtClean="0">
                <a:solidFill>
                  <a:srgbClr val="002060"/>
                </a:solidFill>
                <a:cs typeface="B Compset" pitchFamily="2" charset="-78"/>
              </a:rPr>
              <a:t>در خطبه غدیر پیامبر </a:t>
            </a:r>
            <a:r>
              <a:rPr lang="fa-IR" sz="2800" dirty="0" smtClean="0">
                <a:solidFill>
                  <a:srgbClr val="002060"/>
                </a:solidFill>
                <a:cs typeface="B Compset" pitchFamily="2" charset="-78"/>
              </a:rPr>
              <a:t>صلی الله علیه و </a:t>
            </a:r>
            <a:r>
              <a:rPr lang="fa-IR" sz="2800" dirty="0" smtClean="0">
                <a:solidFill>
                  <a:srgbClr val="002060"/>
                </a:solidFill>
                <a:cs typeface="B Compset" pitchFamily="2" charset="-78"/>
              </a:rPr>
              <a:t>آله</a:t>
            </a:r>
          </a:p>
          <a:p>
            <a:pPr algn="ctr"/>
            <a:r>
              <a:rPr lang="fa-IR" sz="2800" dirty="0" smtClean="0">
                <a:solidFill>
                  <a:srgbClr val="002060"/>
                </a:solidFill>
                <a:cs typeface="B Compset" pitchFamily="2" charset="-78"/>
              </a:rPr>
              <a:t> </a:t>
            </a:r>
            <a:r>
              <a:rPr lang="fa-IR" sz="5400" dirty="0" smtClean="0">
                <a:solidFill>
                  <a:srgbClr val="002060"/>
                </a:solidFill>
                <a:cs typeface="B Compset" pitchFamily="2" charset="-78"/>
              </a:rPr>
              <a:t>20 </a:t>
            </a:r>
            <a:r>
              <a:rPr lang="fa-IR" sz="5400" dirty="0" smtClean="0">
                <a:solidFill>
                  <a:srgbClr val="002060"/>
                </a:solidFill>
                <a:cs typeface="B Compset" pitchFamily="2" charset="-78"/>
              </a:rPr>
              <a:t>جمله </a:t>
            </a:r>
          </a:p>
        </p:txBody>
      </p:sp>
      <p:sp>
        <p:nvSpPr>
          <p:cNvPr id="5" name="Rectangle 4"/>
          <p:cNvSpPr/>
          <p:nvPr/>
        </p:nvSpPr>
        <p:spPr>
          <a:xfrm>
            <a:off x="928662" y="2714620"/>
            <a:ext cx="720101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5400" dirty="0" smtClean="0">
                <a:solidFill>
                  <a:srgbClr val="002060"/>
                </a:solidFill>
                <a:cs typeface="B Compset" pitchFamily="2" charset="-78"/>
              </a:rPr>
              <a:t>راجع به امام زمان </a:t>
            </a:r>
            <a:r>
              <a:rPr lang="fa-IR" sz="4000" dirty="0" smtClean="0">
                <a:solidFill>
                  <a:srgbClr val="002060"/>
                </a:solidFill>
                <a:cs typeface="B Compset" pitchFamily="2" charset="-78"/>
              </a:rPr>
              <a:t>علیه السلام </a:t>
            </a:r>
            <a:r>
              <a:rPr lang="fa-IR" sz="5400" dirty="0" smtClean="0">
                <a:solidFill>
                  <a:srgbClr val="002060"/>
                </a:solidFill>
                <a:cs typeface="B Compset" pitchFamily="2" charset="-78"/>
              </a:rPr>
              <a:t>و حکومت </a:t>
            </a:r>
          </a:p>
          <a:p>
            <a:pPr algn="ctr"/>
            <a:r>
              <a:rPr lang="fa-IR" sz="5400" dirty="0" smtClean="0">
                <a:solidFill>
                  <a:srgbClr val="002060"/>
                </a:solidFill>
                <a:cs typeface="B Compset" pitchFamily="2" charset="-78"/>
              </a:rPr>
              <a:t>ایشان </a:t>
            </a:r>
            <a:r>
              <a:rPr lang="fa-IR" sz="5400" dirty="0" smtClean="0">
                <a:solidFill>
                  <a:srgbClr val="002060"/>
                </a:solidFill>
                <a:cs typeface="B Compset" pitchFamily="2" charset="-78"/>
              </a:rPr>
              <a:t>بیان می</a:t>
            </a:r>
            <a:r>
              <a:rPr lang="fa-IR" sz="5400" dirty="0" smtClean="0">
                <a:solidFill>
                  <a:srgbClr val="002060"/>
                </a:solidFill>
              </a:rPr>
              <a:t>‌</a:t>
            </a:r>
            <a:r>
              <a:rPr lang="fa-IR" sz="5400" dirty="0" smtClean="0">
                <a:solidFill>
                  <a:srgbClr val="002060"/>
                </a:solidFill>
                <a:cs typeface="B Compset" pitchFamily="2" charset="-78"/>
              </a:rPr>
              <a:t>کنند.</a:t>
            </a:r>
            <a:endParaRPr lang="en-US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hdi2.jpg"/>
          <p:cNvPicPr>
            <a:picLocks noChangeAspect="1"/>
          </p:cNvPicPr>
          <p:nvPr/>
        </p:nvPicPr>
        <p:blipFill>
          <a:blip r:embed="rId3">
            <a:lum bright="-10000"/>
          </a:blip>
          <a:stretch>
            <a:fillRect/>
          </a:stretch>
        </p:blipFill>
        <p:spPr>
          <a:xfrm>
            <a:off x="5214942" y="214290"/>
            <a:ext cx="3476625" cy="3095625"/>
          </a:xfrm>
          <a:prstGeom prst="rect">
            <a:avLst/>
          </a:prstGeom>
          <a:ln w="1905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127000" dist="38100" dir="2700000" algn="ctr">
              <a:srgbClr val="000000">
                <a:alpha val="45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5" name="Rectangle 4"/>
          <p:cNvSpPr/>
          <p:nvPr/>
        </p:nvSpPr>
        <p:spPr>
          <a:xfrm>
            <a:off x="1214414" y="2500306"/>
            <a:ext cx="64322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fa-IR" sz="5400" dirty="0" smtClean="0">
              <a:solidFill>
                <a:schemeClr val="bg2">
                  <a:lumMod val="25000"/>
                </a:schemeClr>
              </a:solidFill>
              <a:cs typeface="B Compset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1815" y="2551837"/>
            <a:ext cx="8356465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B Compset" pitchFamily="2" charset="-78"/>
              </a:rPr>
              <a:t>مسلمانان به صورت جمعی و تک تک </a:t>
            </a:r>
          </a:p>
          <a:p>
            <a:pPr algn="ctr"/>
            <a:endParaRPr lang="fa-IR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cs typeface="B Compset" pitchFamily="2" charset="-78"/>
            </a:endParaRPr>
          </a:p>
          <a:p>
            <a:pPr algn="ctr"/>
            <a:r>
              <a:rPr lang="fa-I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B Compset" pitchFamily="2" charset="-78"/>
              </a:rPr>
              <a:t>با امیرالمؤمنین و ائمه</a:t>
            </a:r>
            <a:r>
              <a:rPr lang="fa-I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fa-IR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B Compset" pitchFamily="2" charset="-78"/>
              </a:rPr>
              <a:t>علیهم </a:t>
            </a:r>
            <a:r>
              <a:rPr lang="fa-IR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B Compset" pitchFamily="2" charset="-78"/>
              </a:rPr>
              <a:t>السلام</a:t>
            </a:r>
            <a:endParaRPr lang="fa-IR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cs typeface="B Compset" pitchFamily="2" charset="-78"/>
            </a:endParaRPr>
          </a:p>
          <a:p>
            <a:pPr algn="ctr"/>
            <a:endParaRPr lang="fa-IR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cs typeface="B Compset" pitchFamily="2" charset="-78"/>
            </a:endParaRPr>
          </a:p>
          <a:p>
            <a:pPr algn="ctr"/>
            <a:r>
              <a:rPr lang="fa-I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B Compset" pitchFamily="2" charset="-78"/>
              </a:rPr>
              <a:t> </a:t>
            </a:r>
            <a:r>
              <a:rPr lang="fa-I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B Compset" pitchFamily="2" charset="-78"/>
              </a:rPr>
              <a:t>بیعت کردند.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7000"/>
            <a:lum bright="8000" contrast="-18000"/>
          </a:blip>
          <a:srcRect/>
          <a:stretch>
            <a:fillRect t="-8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57818" y="500042"/>
            <a:ext cx="27799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dirty="0" smtClean="0">
                <a:solidFill>
                  <a:schemeClr val="bg2">
                    <a:lumMod val="25000"/>
                  </a:schemeClr>
                </a:solidFill>
                <a:cs typeface="B Compset" pitchFamily="2" charset="-78"/>
              </a:rPr>
              <a:t>ائمه </a:t>
            </a:r>
            <a:r>
              <a:rPr lang="fa-IR" sz="3600" dirty="0" smtClean="0">
                <a:solidFill>
                  <a:schemeClr val="bg2">
                    <a:lumMod val="25000"/>
                  </a:schemeClr>
                </a:solidFill>
                <a:cs typeface="B Compset" pitchFamily="2" charset="-78"/>
              </a:rPr>
              <a:t>علیهم السلام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86182" y="1500174"/>
            <a:ext cx="42240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5400" dirty="0" smtClean="0">
                <a:solidFill>
                  <a:schemeClr val="bg2">
                    <a:lumMod val="25000"/>
                  </a:schemeClr>
                </a:solidFill>
                <a:cs typeface="B Compset" pitchFamily="2" charset="-78"/>
              </a:rPr>
              <a:t>صراط مستقیم</a:t>
            </a:r>
            <a:r>
              <a:rPr lang="fa-IR" sz="5400" dirty="0" smtClean="0">
                <a:solidFill>
                  <a:schemeClr val="bg2">
                    <a:lumMod val="25000"/>
                  </a:schemeClr>
                </a:solidFill>
                <a:cs typeface="B Compset" pitchFamily="2" charset="-78"/>
              </a:rPr>
              <a:t>،</a:t>
            </a:r>
            <a:endParaRPr lang="fa-IR" sz="5400" dirty="0" smtClean="0">
              <a:solidFill>
                <a:schemeClr val="bg2">
                  <a:lumMod val="25000"/>
                </a:schemeClr>
              </a:solidFill>
              <a:cs typeface="B Compset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43174" y="2571744"/>
            <a:ext cx="4682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fa-IR" sz="5400" dirty="0" smtClean="0">
                <a:solidFill>
                  <a:schemeClr val="bg2">
                    <a:lumMod val="25000"/>
                  </a:schemeClr>
                </a:solidFill>
                <a:cs typeface="B Compset" pitchFamily="2" charset="-78"/>
              </a:rPr>
              <a:t>بیان کننده</a:t>
            </a:r>
            <a:r>
              <a:rPr lang="fa-IR" sz="5400" dirty="0" smtClean="0">
                <a:solidFill>
                  <a:schemeClr val="bg2">
                    <a:lumMod val="25000"/>
                  </a:schemeClr>
                </a:solidFill>
              </a:rPr>
              <a:t>‌</a:t>
            </a:r>
            <a:r>
              <a:rPr lang="fa-IR" sz="5400" dirty="0" smtClean="0">
                <a:solidFill>
                  <a:schemeClr val="bg2">
                    <a:lumMod val="25000"/>
                  </a:schemeClr>
                </a:solidFill>
                <a:cs typeface="B Compset" pitchFamily="2" charset="-78"/>
              </a:rPr>
              <a:t>ی حلال و حرام،</a:t>
            </a:r>
            <a:endParaRPr lang="en-US" sz="5400" dirty="0">
              <a:solidFill>
                <a:schemeClr val="bg2">
                  <a:lumMod val="25000"/>
                </a:schemeClr>
              </a:solidFill>
              <a:cs typeface="B Compset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3714752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dirty="0" smtClean="0">
                <a:solidFill>
                  <a:schemeClr val="bg2">
                    <a:lumMod val="25000"/>
                  </a:schemeClr>
                </a:solidFill>
                <a:cs typeface="B Compset" pitchFamily="2" charset="-78"/>
              </a:rPr>
              <a:t>وارث همه علوم پیامبر</a:t>
            </a:r>
            <a:endParaRPr lang="en-US" sz="5400" dirty="0" smtClean="0">
              <a:solidFill>
                <a:schemeClr val="bg2">
                  <a:lumMod val="25000"/>
                </a:schemeClr>
              </a:solidFill>
              <a:cs typeface="B Compset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14678" y="5214950"/>
            <a:ext cx="34612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dirty="0" smtClean="0">
                <a:solidFill>
                  <a:schemeClr val="bg2">
                    <a:lumMod val="25000"/>
                  </a:schemeClr>
                </a:solidFill>
                <a:cs typeface="B Compset" pitchFamily="2" charset="-78"/>
              </a:rPr>
              <a:t>و مفسر قرآن هستند.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2000"/>
            <a:lum bright="22000" contrast="10000"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929190" y="1071546"/>
            <a:ext cx="33281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dirty="0" smtClean="0">
                <a:solidFill>
                  <a:schemeClr val="bg2">
                    <a:lumMod val="25000"/>
                  </a:schemeClr>
                </a:solidFill>
                <a:cs typeface="B Compset" pitchFamily="2" charset="-78"/>
              </a:rPr>
              <a:t>در عصر حاضر تنها </a:t>
            </a:r>
            <a:endParaRPr lang="fa-IR" sz="5400" dirty="0">
              <a:solidFill>
                <a:schemeClr val="bg2">
                  <a:lumMod val="25000"/>
                </a:schemeClr>
              </a:solidFill>
              <a:cs typeface="B Compset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5720" y="2500306"/>
            <a:ext cx="7909116" cy="923330"/>
          </a:xfrm>
          <a:prstGeom prst="rect">
            <a:avLst/>
          </a:prstGeom>
          <a:noFill/>
          <a:ln>
            <a:solidFill>
              <a:schemeClr val="bg1">
                <a:lumMod val="50000"/>
                <a:lumOff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a-IR" sz="5400" dirty="0" smtClean="0">
                <a:solidFill>
                  <a:srgbClr val="CC0099"/>
                </a:solidFill>
                <a:cs typeface="B Compset" pitchFamily="2" charset="-78"/>
              </a:rPr>
              <a:t>تمسک به قرآن و امام زمان </a:t>
            </a:r>
            <a:r>
              <a:rPr lang="fa-IR" sz="4000" dirty="0" smtClean="0">
                <a:solidFill>
                  <a:srgbClr val="CC0099"/>
                </a:solidFill>
                <a:cs typeface="B Compset" pitchFamily="2" charset="-78"/>
              </a:rPr>
              <a:t>علیه السلام </a:t>
            </a:r>
            <a:endParaRPr lang="fa-IR" sz="5400" dirty="0">
              <a:solidFill>
                <a:srgbClr val="CC0099"/>
              </a:solidFill>
              <a:cs typeface="B Compset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00166" y="4071942"/>
            <a:ext cx="42755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dirty="0" smtClean="0">
                <a:solidFill>
                  <a:schemeClr val="bg2">
                    <a:lumMod val="25000"/>
                  </a:schemeClr>
                </a:solidFill>
                <a:cs typeface="B Compset" pitchFamily="2" charset="-78"/>
              </a:rPr>
              <a:t>با هم باعث رستگاریست.</a:t>
            </a:r>
            <a:endParaRPr lang="fa-IR" sz="5400" dirty="0">
              <a:solidFill>
                <a:schemeClr val="bg2">
                  <a:lumMod val="25000"/>
                </a:schemeClr>
              </a:solidFill>
              <a:cs typeface="B Compset" pitchFamily="2" charset="-78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Hossein\Desktop\Picture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642918"/>
            <a:ext cx="10008139" cy="495619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5000"/>
            <a:lum bright="15000" contrast="-4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96234" y="122394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291420" y="5000636"/>
            <a:ext cx="300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fa-IR" sz="5400" dirty="0" smtClean="0">
                <a:solidFill>
                  <a:schemeClr val="bg2">
                    <a:lumMod val="25000"/>
                  </a:schemeClr>
                </a:solidFill>
                <a:cs typeface="B Compset" pitchFamily="2" charset="-78"/>
              </a:rPr>
              <a:t>.</a:t>
            </a:r>
            <a:endParaRPr lang="en-US" sz="5400" dirty="0">
              <a:solidFill>
                <a:schemeClr val="bg2">
                  <a:lumMod val="25000"/>
                </a:schemeClr>
              </a:solidFill>
              <a:cs typeface="B Compset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28728" y="857232"/>
            <a:ext cx="692948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fa-IR" sz="4400" dirty="0" smtClean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fa-IR" sz="4400" dirty="0" smtClean="0">
                <a:solidFill>
                  <a:schemeClr val="tx2">
                    <a:lumMod val="25000"/>
                  </a:schemeClr>
                </a:solidFill>
              </a:rPr>
              <a:t>وارد کردن امام زمان علیه السلام به </a:t>
            </a:r>
          </a:p>
          <a:p>
            <a:endParaRPr lang="fa-IR" sz="4400" dirty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fa-IR" sz="4400" dirty="0" smtClean="0">
                <a:solidFill>
                  <a:schemeClr val="tx2">
                    <a:lumMod val="25000"/>
                  </a:schemeClr>
                </a:solidFill>
              </a:rPr>
              <a:t>زندگی روزانه با سلام کردن به ایشان </a:t>
            </a:r>
          </a:p>
          <a:p>
            <a:endParaRPr lang="fa-IR" sz="4400" dirty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fa-IR" sz="4400" dirty="0" smtClean="0">
                <a:solidFill>
                  <a:schemeClr val="tx2">
                    <a:lumMod val="25000"/>
                  </a:schemeClr>
                </a:solidFill>
              </a:rPr>
              <a:t>                           </a:t>
            </a:r>
            <a:r>
              <a:rPr lang="fa-IR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هنگام صبح</a:t>
            </a:r>
            <a:endParaRPr lang="fa-IR" sz="44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212</TotalTime>
  <Words>102</Words>
  <Application>Microsoft Office PowerPoint</Application>
  <PresentationFormat>On-screen Show (4:3)</PresentationFormat>
  <Paragraphs>29</Paragraphs>
  <Slides>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ghadir co.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اگر تمام درخت‌ها قلم شود و آب دریاها مرکب، نمی‌توانند فضایل علی علیه السلام را بنویسند. از فضایل ایشان: الف) نخستین مسلمان و نمازگزار. ب) فداکاری برای حفظ جان پیامبر صلی الله علیه و آله و سلم و خوابیدن در جای ایشان. ج) لقب امیرالمؤمنین. د) وصی و جانشین پیامبر صلی الله علیه و آله و سلم. ه) علم الاهی. و) تولد و مرگ در خانه‌ی خدا.</dc:title>
  <dc:creator>ali</dc:creator>
  <cp:lastModifiedBy>Hossein</cp:lastModifiedBy>
  <cp:revision>21</cp:revision>
  <dcterms:created xsi:type="dcterms:W3CDTF">2006-12-10T14:53:53Z</dcterms:created>
  <dcterms:modified xsi:type="dcterms:W3CDTF">2008-11-07T20:09:04Z</dcterms:modified>
</cp:coreProperties>
</file>