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16" r:id="rId1"/>
  </p:sldMasterIdLst>
  <p:notesMasterIdLst>
    <p:notesMasterId r:id="rId7"/>
  </p:notesMasterIdLst>
  <p:sldIdLst>
    <p:sldId id="262" r:id="rId2"/>
    <p:sldId id="258" r:id="rId3"/>
    <p:sldId id="264" r:id="rId4"/>
    <p:sldId id="265" r:id="rId5"/>
    <p:sldId id="266" r:id="rId6"/>
  </p:sldIdLst>
  <p:sldSz cx="9144000" cy="6858000" type="screen4x3"/>
  <p:notesSz cx="6858000" cy="9144000"/>
  <p:defaultTextStyle>
    <a:defPPr>
      <a:defRPr lang="fa-IR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024"/>
    <a:srgbClr val="27A990"/>
    <a:srgbClr val="FFFF99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CF0A7-488F-4B36-A800-33139003DF2A}" type="datetimeFigureOut">
              <a:rPr lang="en-US" smtClean="0"/>
              <a:pPr/>
              <a:t>11/7/2008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500D7-3619-4F00-89BB-EA11314C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500D7-3619-4F00-89BB-EA11314CA4C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500D7-3619-4F00-89BB-EA11314CA4C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500D7-3619-4F00-89BB-EA11314CA4C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500D7-3619-4F00-89BB-EA11314CA4C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500D7-3619-4F00-89BB-EA11314CA4C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2C69D9-A177-4320-90A8-889684F64FA3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5F1D848-1531-4675-A17C-4706ABBCFEEE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042978-BE9C-4EF2-AB23-0D802B313B47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972BBE-5DBE-4BAD-B3B5-569A77E442EF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063A92-0FFB-416A-B714-181FA1A276B9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0DE47-0EBD-4D96-9C11-9339CE2ADB06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9B7A56B0-239B-45D4-AB28-5F3828CF5BB5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9109B21B-F7DB-4A98-8CDC-0F2ECE9CAED0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F1D77A-0A7C-4015-9D57-899E081FCECD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5C63CF-6F97-4B72-8F37-8EC5D5F3C8D4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7F150B-05BF-47B5-B58F-D081CA510840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587B96-1E6E-4886-B4BF-D1EE5DB4B0C9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ED35B-E133-4295-BF79-693C842AA438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3D4D99-8244-4611-B6E0-2802FD8339A4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E4BCFC-EB21-41F5-B8A5-1BA6E2C3D4F6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D06791-9A46-484A-A502-249CF24EDE79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57AD14-01E3-423B-95E9-245BAEFC0665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8C7810-CF1E-41E9-9FAA-4D146A099061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EE80B101-F7EB-4562-A825-6BC091F0B1FC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B38B97B-4742-4164-B39B-3CD1C74E0347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DB3CD6-92B6-4293-B0A1-DAD8283F778B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9FBC9C1-9E8A-479E-9F40-89D14C9C3798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2F2604F-256D-4903-A769-395FDC1759A2}" type="datetimeFigureOut">
              <a:rPr lang="fa-IR" smtClean="0"/>
              <a:pPr>
                <a:defRPr/>
              </a:pPr>
              <a:t>1429/11/09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C742D6D-EF94-4F63-AA99-2352CB6E245B}" type="slidenum">
              <a:rPr lang="fa-IR" smtClean="0"/>
              <a:pPr>
                <a:defRPr/>
              </a:pPr>
              <a:t>‹#›</a:t>
            </a:fld>
            <a:endParaRPr lang="fa-IR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[1]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291" y="9939"/>
            <a:ext cx="9157291" cy="6848061"/>
          </a:xfrm>
          <a:prstGeom prst="rect">
            <a:avLst/>
          </a:prstGeom>
          <a:ln w="228600" cap="sq" cmpd="thickThin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Rectangle 6"/>
          <p:cNvSpPr/>
          <p:nvPr/>
        </p:nvSpPr>
        <p:spPr>
          <a:xfrm>
            <a:off x="1071538" y="3357562"/>
            <a:ext cx="728667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  <a:cs typeface="Times New Roman" pitchFamily="18" charset="0"/>
              </a:rPr>
              <a:t>پس باید این سخن را حاضران به غایبان و پدران به فرزندان تا روز قیامت برسانند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  <a:cs typeface="Times New Roman" pitchFamily="18" charset="0"/>
              </a:rPr>
              <a:t>.</a:t>
            </a:r>
            <a:endParaRPr lang="fa-IR" sz="4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20" y="928670"/>
            <a:ext cx="8858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68879" y="1214422"/>
            <a:ext cx="50062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28728" y="785794"/>
            <a:ext cx="664652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  <a:cs typeface="Times New Roman" pitchFamily="18" charset="0"/>
              </a:rPr>
              <a:t>فَلْيُبَلِّغِ الْ</a:t>
            </a:r>
            <a:r>
              <a:rPr lang="fa-IR" sz="5400" b="1" dirty="0" smtClean="0">
                <a:ln w="10541" cmpd="sng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  <a:cs typeface="Times New Roman" pitchFamily="18" charset="0"/>
              </a:rPr>
              <a:t>حا</a:t>
            </a:r>
            <a:r>
              <a:rPr lang="fa-I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  <a:cs typeface="Times New Roman" pitchFamily="18" charset="0"/>
              </a:rPr>
              <a:t>ضِرُ الْغائِبَ وَالْوالِدُ الْوَلَدَ إِلى‏ يَوْمِ الْقِيامَةِ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 Antiqua" pitchFamily="18" charset="0"/>
                <a:cs typeface="Times New Roman" pitchFamily="18" charset="0"/>
              </a:rPr>
              <a:t>.</a:t>
            </a:r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1428750" y="1785938"/>
            <a:ext cx="6184900" cy="3154362"/>
          </a:xfrm>
          <a:custGeom>
            <a:avLst/>
            <a:gdLst>
              <a:gd name="connsiteX0" fmla="*/ 0 w 6184900"/>
              <a:gd name="connsiteY0" fmla="*/ 0 h 3154362"/>
              <a:gd name="connsiteX1" fmla="*/ 6184900 w 6184900"/>
              <a:gd name="connsiteY1" fmla="*/ 0 h 3154362"/>
              <a:gd name="connsiteX2" fmla="*/ 6184900 w 6184900"/>
              <a:gd name="connsiteY2" fmla="*/ 3154362 h 3154362"/>
              <a:gd name="connsiteX3" fmla="*/ 0 w 6184900"/>
              <a:gd name="connsiteY3" fmla="*/ 3154362 h 3154362"/>
              <a:gd name="connsiteX4" fmla="*/ 0 w 6184900"/>
              <a:gd name="connsiteY4" fmla="*/ 0 h 315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4900" h="3154362">
                <a:moveTo>
                  <a:pt x="0" y="0"/>
                </a:moveTo>
                <a:lnTo>
                  <a:pt x="6184900" y="0"/>
                </a:lnTo>
                <a:lnTo>
                  <a:pt x="6184900" y="3154362"/>
                </a:lnTo>
                <a:lnTo>
                  <a:pt x="0" y="3154362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a-IR" sz="19900" dirty="0">
                <a:latin typeface="Book Antiqua" pitchFamily="18" charset="0"/>
                <a:cs typeface="Times New Roman" pitchFamily="18" charset="0"/>
              </a:rPr>
              <a:t>خلاصه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a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sp>
        <p:nvSpPr>
          <p:cNvPr id="3" name="Rectangle 2"/>
          <p:cNvSpPr/>
          <p:nvPr/>
        </p:nvSpPr>
        <p:spPr>
          <a:xfrm>
            <a:off x="1500166" y="2571744"/>
            <a:ext cx="6500857" cy="1754326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a-IR" sz="54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غدیر بزرگترین امر به معروف تا آخر جهان است</a:t>
            </a:r>
            <a:r>
              <a:rPr lang="fa-IR" sz="54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5400" dirty="0" smtClean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015697152236142191962141364912134941861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764"/>
            <a:ext cx="9144000" cy="6834236"/>
          </a:xfrm>
          <a:prstGeom prst="round2SameRect">
            <a:avLst/>
          </a:prstGeom>
          <a:ln>
            <a:noFill/>
          </a:ln>
          <a:effectLst>
            <a:glow rad="101600">
              <a:srgbClr val="92D050">
                <a:alpha val="60000"/>
              </a:srgb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  <a:reflection blurRad="6350" stA="50000" endA="300" endPos="90000" dir="5400000" sy="-100000" algn="bl" rotWithShape="0"/>
            <a:softEdge rad="11250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relaxedInset"/>
          </a:sp3d>
        </p:spPr>
      </p:pic>
      <p:sp>
        <p:nvSpPr>
          <p:cNvPr id="4" name="Rectangle 3"/>
          <p:cNvSpPr/>
          <p:nvPr/>
        </p:nvSpPr>
        <p:spPr>
          <a:xfrm>
            <a:off x="428596" y="1000108"/>
            <a:ext cx="81210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5400" dirty="0" smtClean="0">
                <a:solidFill>
                  <a:srgbClr val="FFFF99"/>
                </a:solidFill>
                <a:latin typeface="Arial Black" pitchFamily="34" charset="0"/>
                <a:cs typeface="Arial" pitchFamily="34" charset="0"/>
              </a:rPr>
              <a:t>در روز غدیر پیامبر </a:t>
            </a:r>
            <a:r>
              <a:rPr lang="fa-IR" sz="4000" dirty="0" smtClean="0">
                <a:solidFill>
                  <a:srgbClr val="FFFF99"/>
                </a:solidFill>
                <a:latin typeface="Arial Black" pitchFamily="34" charset="0"/>
                <a:cs typeface="Arial" pitchFamily="34" charset="0"/>
              </a:rPr>
              <a:t>صلی الله علیه و آله</a:t>
            </a:r>
            <a:endParaRPr lang="fa-IR" sz="4000" dirty="0">
              <a:solidFill>
                <a:srgbClr val="FFFF99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57290" y="3500438"/>
            <a:ext cx="7429551" cy="276998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6000" dirty="0" smtClean="0">
                <a:solidFill>
                  <a:srgbClr val="FFFF99"/>
                </a:solidFill>
                <a:latin typeface="Book Antiqua" pitchFamily="18" charset="0"/>
                <a:cs typeface="B Compset" pitchFamily="2" charset="-78"/>
              </a:rPr>
              <a:t>از </a:t>
            </a:r>
            <a:r>
              <a:rPr lang="fa-IR" sz="6000" dirty="0">
                <a:solidFill>
                  <a:srgbClr val="FFFF99"/>
                </a:solidFill>
                <a:latin typeface="Book Antiqua" pitchFamily="18" charset="0"/>
                <a:cs typeface="B Compset" pitchFamily="2" charset="-78"/>
              </a:rPr>
              <a:t>مردم</a:t>
            </a:r>
            <a:r>
              <a:rPr lang="fa-IR" sz="6000" dirty="0" smtClean="0">
                <a:solidFill>
                  <a:srgbClr val="FFFF99"/>
                </a:solidFill>
                <a:latin typeface="Book Antiqua" pitchFamily="18" charset="0"/>
                <a:cs typeface="B Compset" pitchFamily="2" charset="-78"/>
              </a:rPr>
              <a:t> برای </a:t>
            </a:r>
            <a:r>
              <a:rPr lang="fa-IR" sz="6000" u="sng" dirty="0" smtClean="0">
                <a:solidFill>
                  <a:srgbClr val="FFFF99"/>
                </a:solidFill>
                <a:latin typeface="Book Antiqua" pitchFamily="18" charset="0"/>
                <a:cs typeface="B Compset" pitchFamily="2" charset="-78"/>
              </a:rPr>
              <a:t>تمام ائمه تا امام زمان علیه السلام</a:t>
            </a:r>
            <a:r>
              <a:rPr lang="fa-IR" sz="6000" dirty="0" smtClean="0">
                <a:solidFill>
                  <a:srgbClr val="FFFF99"/>
                </a:solidFill>
                <a:latin typeface="Book Antiqua" pitchFamily="18" charset="0"/>
                <a:cs typeface="B Compset" pitchFamily="2" charset="-78"/>
              </a:rPr>
              <a:t> بیعت گرفتند</a:t>
            </a:r>
            <a:r>
              <a:rPr lang="en-US" sz="6000" dirty="0" smtClean="0">
                <a:solidFill>
                  <a:srgbClr val="FFFF99"/>
                </a:solidFill>
                <a:latin typeface="Book Antiqua" pitchFamily="18" charset="0"/>
                <a:cs typeface="B Compset" pitchFamily="2" charset="-78"/>
              </a:rPr>
              <a:t>.</a:t>
            </a:r>
            <a:endParaRPr lang="fa-IR" sz="6000" dirty="0" smtClean="0">
              <a:solidFill>
                <a:srgbClr val="FFFF99"/>
              </a:solidFill>
              <a:latin typeface="Book Antiqua" pitchFamily="18" charset="0"/>
              <a:cs typeface="B Compset" pitchFamily="2" charset="-78"/>
            </a:endParaRPr>
          </a:p>
          <a:p>
            <a:pPr algn="ctr"/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S130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84" y="-285776"/>
            <a:ext cx="9996990" cy="7613093"/>
          </a:xfrm>
          <a:prstGeom prst="round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Rectangle 5"/>
          <p:cNvSpPr/>
          <p:nvPr/>
        </p:nvSpPr>
        <p:spPr>
          <a:xfrm>
            <a:off x="857224" y="1428736"/>
            <a:ext cx="707512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fa-IR" sz="5400" dirty="0" smtClean="0">
              <a:solidFill>
                <a:schemeClr val="bg2"/>
              </a:solidFill>
              <a:latin typeface="+mj-lt"/>
              <a:cs typeface="B Compset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5984" y="2500306"/>
            <a:ext cx="42739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/>
              </a:soli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68879" y="3571876"/>
            <a:ext cx="50062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2"/>
              </a:solidFill>
              <a:effectLst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285852" y="981075"/>
            <a:ext cx="657229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fa-IR" sz="3200" dirty="0" smtClean="0">
              <a:solidFill>
                <a:schemeClr val="bg2"/>
              </a:solidFill>
              <a:latin typeface="Book Antiqua" pitchFamily="18" charset="0"/>
              <a:cs typeface="B Compset" pitchFamily="2" charset="-78"/>
            </a:endParaRPr>
          </a:p>
          <a:p>
            <a:pPr algn="ctr"/>
            <a:endParaRPr lang="fa-IR" sz="3200" dirty="0" smtClean="0">
              <a:solidFill>
                <a:schemeClr val="bg2"/>
              </a:solidFill>
              <a:latin typeface="Book Antiqua" pitchFamily="18" charset="0"/>
              <a:cs typeface="B Compset" pitchFamily="2" charset="-78"/>
            </a:endParaRPr>
          </a:p>
          <a:p>
            <a:pPr algn="ctr"/>
            <a:r>
              <a:rPr lang="fa-IR" sz="3200" b="1" dirty="0" smtClean="0">
                <a:solidFill>
                  <a:srgbClr val="7030A0"/>
                </a:solidFill>
                <a:latin typeface="Book Antiqua" pitchFamily="18" charset="0"/>
                <a:cs typeface="B Compset" pitchFamily="2" charset="-78"/>
              </a:rPr>
              <a:t>امیرالمؤمنین </a:t>
            </a:r>
            <a:r>
              <a:rPr lang="fa-IR" sz="3200" b="1" dirty="0">
                <a:solidFill>
                  <a:srgbClr val="7030A0"/>
                </a:solidFill>
                <a:latin typeface="Book Antiqua" pitchFamily="18" charset="0"/>
                <a:cs typeface="B Compset" pitchFamily="2" charset="-78"/>
              </a:rPr>
              <a:t>و سایر ائمه </a:t>
            </a:r>
            <a:r>
              <a:rPr lang="fa-IR" sz="2400" b="1" dirty="0" smtClean="0">
                <a:solidFill>
                  <a:srgbClr val="7030A0"/>
                </a:solidFill>
                <a:latin typeface="Book Antiqua" pitchFamily="18" charset="0"/>
                <a:cs typeface="B Compset" pitchFamily="2" charset="-78"/>
              </a:rPr>
              <a:t>علیهم السلام</a:t>
            </a:r>
            <a:endParaRPr lang="fa-IR" sz="3200" b="1" dirty="0">
              <a:solidFill>
                <a:srgbClr val="7030A0"/>
              </a:solidFill>
              <a:latin typeface="Book Antiqua" pitchFamily="18" charset="0"/>
              <a:cs typeface="B Compset" pitchFamily="2" charset="-78"/>
            </a:endParaRPr>
          </a:p>
          <a:p>
            <a:pPr algn="ctr"/>
            <a:endParaRPr lang="fa-IR" sz="3200" b="1" dirty="0" smtClean="0">
              <a:solidFill>
                <a:srgbClr val="7030A0"/>
              </a:solidFill>
              <a:latin typeface="Book Antiqua" pitchFamily="18" charset="0"/>
              <a:cs typeface="B Compset" pitchFamily="2" charset="-78"/>
            </a:endParaRPr>
          </a:p>
          <a:p>
            <a:pPr algn="ctr"/>
            <a:r>
              <a:rPr lang="fa-IR" sz="3200" b="1" dirty="0" smtClean="0">
                <a:solidFill>
                  <a:srgbClr val="7030A0"/>
                </a:solidFill>
                <a:latin typeface="Book Antiqua" pitchFamily="18" charset="0"/>
                <a:cs typeface="B Compset" pitchFamily="2" charset="-78"/>
              </a:rPr>
              <a:t>در </a:t>
            </a:r>
            <a:r>
              <a:rPr lang="fa-IR" sz="3200" b="1" dirty="0">
                <a:solidFill>
                  <a:srgbClr val="7030A0"/>
                </a:solidFill>
                <a:latin typeface="Book Antiqua" pitchFamily="18" charset="0"/>
                <a:cs typeface="B Compset" pitchFamily="2" charset="-78"/>
              </a:rPr>
              <a:t>روز غدیر </a:t>
            </a:r>
            <a:r>
              <a:rPr lang="fa-IR" sz="3200" b="1" u="sng" dirty="0">
                <a:solidFill>
                  <a:srgbClr val="7030A0"/>
                </a:solidFill>
                <a:latin typeface="Book Antiqua" pitchFamily="18" charset="0"/>
                <a:cs typeface="B Compset" pitchFamily="2" charset="-78"/>
              </a:rPr>
              <a:t>از جانب خدا</a:t>
            </a:r>
            <a:r>
              <a:rPr lang="fa-IR" sz="3200" b="1" dirty="0">
                <a:solidFill>
                  <a:srgbClr val="7030A0"/>
                </a:solidFill>
                <a:latin typeface="Book Antiqua" pitchFamily="18" charset="0"/>
                <a:cs typeface="B Compset" pitchFamily="2" charset="-78"/>
              </a:rPr>
              <a:t> </a:t>
            </a:r>
          </a:p>
          <a:p>
            <a:pPr algn="ctr"/>
            <a:endParaRPr lang="fa-IR" sz="3200" b="1" dirty="0">
              <a:solidFill>
                <a:srgbClr val="7030A0"/>
              </a:solidFill>
              <a:latin typeface="Book Antiqua" pitchFamily="18" charset="0"/>
              <a:cs typeface="B Compset" pitchFamily="2" charset="-78"/>
            </a:endParaRPr>
          </a:p>
          <a:p>
            <a:pPr algn="ctr"/>
            <a:r>
              <a:rPr lang="fa-IR" sz="3200" b="1" dirty="0" smtClean="0">
                <a:solidFill>
                  <a:srgbClr val="7030A0"/>
                </a:solidFill>
                <a:latin typeface="Book Antiqua" pitchFamily="18" charset="0"/>
                <a:cs typeface="B Compset" pitchFamily="2" charset="-78"/>
              </a:rPr>
              <a:t>برای </a:t>
            </a:r>
            <a:r>
              <a:rPr lang="fa-IR" sz="3200" b="1" dirty="0">
                <a:solidFill>
                  <a:srgbClr val="7030A0"/>
                </a:solidFill>
                <a:latin typeface="Book Antiqua" pitchFamily="18" charset="0"/>
                <a:cs typeface="B Compset" pitchFamily="2" charset="-78"/>
              </a:rPr>
              <a:t>جانشینی پیامبر </a:t>
            </a:r>
            <a:r>
              <a:rPr lang="fa-IR" sz="1600" b="1" dirty="0">
                <a:solidFill>
                  <a:srgbClr val="7030A0"/>
                </a:solidFill>
                <a:latin typeface="Book Antiqua" pitchFamily="18" charset="0"/>
                <a:cs typeface="B Compset" pitchFamily="2" charset="-78"/>
              </a:rPr>
              <a:t>صلی الله علیه و آله و سلم</a:t>
            </a:r>
            <a:r>
              <a:rPr lang="fa-IR" sz="3200" b="1" dirty="0">
                <a:solidFill>
                  <a:srgbClr val="7030A0"/>
                </a:solidFill>
                <a:latin typeface="Book Antiqua" pitchFamily="18" charset="0"/>
                <a:cs typeface="B Compset" pitchFamily="2" charset="-78"/>
              </a:rPr>
              <a:t> اعلام شدند.</a:t>
            </a:r>
            <a:endParaRPr lang="en-US" sz="3200" b="1" dirty="0">
              <a:solidFill>
                <a:srgbClr val="7030A0"/>
              </a:solidFill>
              <a:latin typeface="Book Antiqua" pitchFamily="18" charset="0"/>
              <a:cs typeface="B Compset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150</TotalTime>
  <Words>90</Words>
  <Application>Microsoft Office PowerPoint</Application>
  <PresentationFormat>On-screen Show (4:3)</PresentationFormat>
  <Paragraphs>18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Paper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Hossein</dc:creator>
  <cp:lastModifiedBy>Hossein</cp:lastModifiedBy>
  <cp:revision>18</cp:revision>
  <dcterms:created xsi:type="dcterms:W3CDTF">2008-10-27T17:55:47Z</dcterms:created>
  <dcterms:modified xsi:type="dcterms:W3CDTF">2008-11-07T19:55:44Z</dcterms:modified>
</cp:coreProperties>
</file>