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4" r:id="rId2"/>
    <p:sldId id="271" r:id="rId3"/>
    <p:sldId id="258" r:id="rId4"/>
    <p:sldId id="259" r:id="rId5"/>
    <p:sldId id="260" r:id="rId6"/>
    <p:sldId id="261" r:id="rId7"/>
    <p:sldId id="262" r:id="rId8"/>
    <p:sldId id="278" r:id="rId9"/>
    <p:sldId id="276" r:id="rId10"/>
    <p:sldId id="277" r:id="rId11"/>
    <p:sldId id="265" r:id="rId12"/>
    <p:sldId id="267" r:id="rId13"/>
    <p:sldId id="269" r:id="rId14"/>
    <p:sldId id="272" r:id="rId15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E0458-2B19-4325-96A8-F4C3A2554D90}" type="datetimeFigureOut">
              <a:rPr lang="fa-IR" smtClean="0"/>
              <a:pPr/>
              <a:t>1429/11/22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69B22-8134-49DC-92D3-DC793F560B24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Hossein\My Documents\My Pictures\photoshop\frame\Background-Textures-3\March_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914400" y="-914400"/>
            <a:ext cx="7315200" cy="9144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0100" y="1785926"/>
            <a:ext cx="7286644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5400" dirty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هدف پیامبر </a:t>
            </a:r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(ص)از </a:t>
            </a:r>
            <a:r>
              <a:rPr lang="fa-IR" sz="5400" dirty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حجه الوداع</a:t>
            </a:r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:</a:t>
            </a:r>
          </a:p>
          <a:p>
            <a:pPr lvl="0" algn="ctr"/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 1. </a:t>
            </a:r>
            <a:r>
              <a:rPr lang="fa-IR" sz="5400" dirty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بیان احکام </a:t>
            </a:r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حج </a:t>
            </a:r>
          </a:p>
          <a:p>
            <a:pPr lvl="0" algn="ctr"/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2</a:t>
            </a:r>
            <a:r>
              <a:rPr lang="fa-IR" sz="5400" dirty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. ابلاغ ولایت و </a:t>
            </a:r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جانشینی</a:t>
            </a:r>
          </a:p>
          <a:p>
            <a:pPr lvl="0" algn="ctr"/>
            <a:r>
              <a:rPr lang="fa-IR" sz="5400" dirty="0" smtClean="0">
                <a:solidFill>
                  <a:schemeClr val="accent2">
                    <a:lumMod val="75000"/>
                  </a:schemeClr>
                </a:solidFill>
                <a:cs typeface="Zar" pitchFamily="2" charset="-78"/>
              </a:rPr>
              <a:t>امیرالمؤمنین(ع)</a:t>
            </a:r>
            <a:endParaRPr lang="en-US" sz="5400" dirty="0">
              <a:solidFill>
                <a:schemeClr val="accent2">
                  <a:lumMod val="75000"/>
                </a:schemeClr>
              </a:solidFill>
              <a:cs typeface="Zar" pitchFamily="2" charset="-78"/>
            </a:endParaRPr>
          </a:p>
          <a:p>
            <a:pPr algn="ctr"/>
            <a:endParaRPr lang="fa-IR" sz="5400" dirty="0">
              <a:solidFill>
                <a:schemeClr val="accent2">
                  <a:lumMod val="75000"/>
                </a:schemeClr>
              </a:solidFill>
              <a:cs typeface="Zar" pitchFamily="2" charset="-7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428736"/>
            <a:ext cx="8072462" cy="37856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0160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lvl="0" algn="ctr"/>
            <a:endParaRPr lang="fa-IR" sz="4000" dirty="0" smtClean="0">
              <a:cs typeface="Zar" pitchFamily="2" charset="-78"/>
            </a:endParaRPr>
          </a:p>
          <a:p>
            <a:pPr lvl="0" algn="ctr"/>
            <a:r>
              <a:rPr lang="fa-IR" sz="4000" dirty="0">
                <a:solidFill>
                  <a:schemeClr val="bg2"/>
                </a:solidFill>
                <a:cs typeface="Zar" pitchFamily="2" charset="-78"/>
              </a:rPr>
              <a:t>«او از طرف خداوند امام است، هرکس ولایت او را انکار کند، خداوند هرگز توبه‌اش را نمی‌پذیرد و او را نمی‌بخشد. هر کس با او مخالفت کند، ملعون است و هر کس تابع او باشد، مورد رحمت الاهی است.»</a:t>
            </a:r>
            <a:endParaRPr lang="en-US" sz="4000" dirty="0">
              <a:solidFill>
                <a:schemeClr val="bg2"/>
              </a:solidFill>
              <a:cs typeface="Zar" pitchFamily="2" charset="-78"/>
            </a:endParaRPr>
          </a:p>
          <a:p>
            <a:pPr algn="ctr"/>
            <a:endParaRPr lang="fa-IR" sz="4000" dirty="0">
              <a:cs typeface="Zar" pitchFamily="2" charset="-78"/>
            </a:endParaRPr>
          </a:p>
        </p:txBody>
      </p:sp>
      <p:pic>
        <p:nvPicPr>
          <p:cNvPr id="19459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143008" cy="1181974"/>
          </a:xfrm>
          <a:prstGeom prst="rect">
            <a:avLst/>
          </a:prstGeom>
          <a:noFill/>
        </p:spPr>
      </p:pic>
      <p:pic>
        <p:nvPicPr>
          <p:cNvPr id="5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4071934" y="5286388"/>
            <a:ext cx="1143008" cy="1181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428737"/>
            <a:ext cx="8072462" cy="347787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0160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lvl="0" algn="ctr"/>
            <a:endParaRPr lang="fa-IR" sz="4000" dirty="0" smtClean="0">
              <a:cs typeface="Zar" pitchFamily="2" charset="-78"/>
            </a:endParaRPr>
          </a:p>
          <a:p>
            <a:pPr algn="ctr"/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«</a:t>
            </a:r>
            <a:r>
              <a:rPr lang="fa-IR" sz="4000" dirty="0">
                <a:solidFill>
                  <a:schemeClr val="bg2"/>
                </a:solidFill>
                <a:cs typeface="Zar" pitchFamily="2" charset="-78"/>
              </a:rPr>
              <a:t>در آیاتش تدبر کنید و آن را بفهمید و کسی نمی‌تواند آنچه را شما متوجه نشده‌اید بگوید به غیر از امیرالمؤمنین علیه السلام»</a:t>
            </a:r>
            <a:endParaRPr lang="en-US" sz="4000" dirty="0">
              <a:solidFill>
                <a:schemeClr val="bg2"/>
              </a:solidFill>
              <a:cs typeface="Zar" pitchFamily="2" charset="-78"/>
            </a:endParaRPr>
          </a:p>
          <a:p>
            <a:pPr lvl="0" algn="ctr"/>
            <a:endParaRPr lang="en-US" sz="2000" dirty="0">
              <a:cs typeface="Zar" pitchFamily="2" charset="-78"/>
            </a:endParaRPr>
          </a:p>
          <a:p>
            <a:pPr algn="ctr"/>
            <a:endParaRPr lang="fa-IR" sz="4000" dirty="0">
              <a:cs typeface="Zar" pitchFamily="2" charset="-78"/>
            </a:endParaRPr>
          </a:p>
        </p:txBody>
      </p:sp>
      <p:pic>
        <p:nvPicPr>
          <p:cNvPr id="19459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143008" cy="1181974"/>
          </a:xfrm>
          <a:prstGeom prst="rect">
            <a:avLst/>
          </a:prstGeom>
          <a:noFill/>
        </p:spPr>
      </p:pic>
      <p:pic>
        <p:nvPicPr>
          <p:cNvPr id="5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4143372" y="4929198"/>
            <a:ext cx="1143008" cy="1181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Hossein\My Documents\My Pictures\photoshop\frame\Sfr-mix\shutterstock_12525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42" y="0"/>
            <a:ext cx="912865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2214554"/>
            <a:ext cx="5651598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ln>
                  <a:solidFill>
                    <a:srgbClr val="FFC000"/>
                  </a:solidFill>
                </a:ln>
                <a:cs typeface="Zar" pitchFamily="2" charset="-78"/>
              </a:rPr>
              <a:t/>
            </a:r>
            <a:br>
              <a:rPr lang="fa-IR" sz="4000" dirty="0" smtClean="0">
                <a:ln>
                  <a:solidFill>
                    <a:srgbClr val="FFC000"/>
                  </a:solidFill>
                </a:ln>
                <a:cs typeface="Zar" pitchFamily="2" charset="-78"/>
              </a:rPr>
            </a:br>
            <a:r>
              <a:rPr lang="fa-IR" sz="4000" dirty="0" smtClean="0">
                <a:ln>
                  <a:solidFill>
                    <a:srgbClr val="FFC000"/>
                  </a:solidFill>
                </a:ln>
                <a:solidFill>
                  <a:schemeClr val="accent3">
                    <a:lumMod val="50000"/>
                  </a:schemeClr>
                </a:solidFill>
                <a:cs typeface="Zar" pitchFamily="2" charset="-78"/>
              </a:rPr>
              <a:t>الْيَوْمَ أَكْمَلْتُ لَكُمْ دِينَكُمْ وَأَتْمَمْتُ عَلَيْكُمْ نِعْمَتِى وَرَضِيتُ لَكُمُ الأِسْلاَمَ دِيناً</a:t>
            </a:r>
            <a:endParaRPr lang="fa-IR" sz="4000" dirty="0">
              <a:ln>
                <a:solidFill>
                  <a:srgbClr val="FFC000"/>
                </a:solidFill>
              </a:ln>
              <a:solidFill>
                <a:schemeClr val="accent3">
                  <a:lumMod val="50000"/>
                </a:schemeClr>
              </a:solidFill>
              <a:cs typeface="Zar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428737"/>
            <a:ext cx="8072462" cy="310854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0160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lvl="0" algn="ctr"/>
            <a:endParaRPr lang="fa-IR" sz="4000" dirty="0" smtClean="0">
              <a:cs typeface="Zar" pitchFamily="2" charset="-78"/>
            </a:endParaRPr>
          </a:p>
          <a:p>
            <a:pPr lvl="0" algn="ctr"/>
            <a:r>
              <a:rPr lang="fa-IR" sz="4800" dirty="0">
                <a:solidFill>
                  <a:schemeClr val="bg2"/>
                </a:solidFill>
                <a:cs typeface="Zar" pitchFamily="2" charset="-78"/>
              </a:rPr>
              <a:t>«به زودی امامت را بعد از من با ظلم و زور می‌گیرند، خداوند آن‌ها را لعنت کند.»</a:t>
            </a:r>
            <a:endParaRPr lang="en-US" sz="4800" dirty="0">
              <a:solidFill>
                <a:schemeClr val="bg2"/>
              </a:solidFill>
              <a:cs typeface="Zar" pitchFamily="2" charset="-78"/>
            </a:endParaRPr>
          </a:p>
          <a:p>
            <a:pPr lvl="0" algn="ctr"/>
            <a:endParaRPr lang="en-US" sz="2000" dirty="0">
              <a:cs typeface="Zar" pitchFamily="2" charset="-78"/>
            </a:endParaRPr>
          </a:p>
          <a:p>
            <a:pPr algn="ctr"/>
            <a:endParaRPr lang="fa-IR" sz="4000" dirty="0">
              <a:cs typeface="Zar" pitchFamily="2" charset="-78"/>
            </a:endParaRPr>
          </a:p>
        </p:txBody>
      </p:sp>
      <p:pic>
        <p:nvPicPr>
          <p:cNvPr id="19459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1143008" cy="1181974"/>
          </a:xfrm>
          <a:prstGeom prst="rect">
            <a:avLst/>
          </a:prstGeom>
          <a:noFill/>
        </p:spPr>
      </p:pic>
      <p:pic>
        <p:nvPicPr>
          <p:cNvPr id="5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4143372" y="4572008"/>
            <a:ext cx="1143008" cy="1181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129145"/>
            <a:ext cx="8072462" cy="45858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0160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lvl="0" algn="ctr"/>
            <a:endParaRPr lang="fa-IR" sz="4000" dirty="0" smtClean="0">
              <a:cs typeface="Zar" pitchFamily="2" charset="-78"/>
            </a:endParaRPr>
          </a:p>
          <a:p>
            <a:pPr lvl="0" algn="ctr"/>
            <a:r>
              <a:rPr lang="fa-IR" sz="4800" dirty="0" smtClean="0">
                <a:solidFill>
                  <a:schemeClr val="bg2"/>
                </a:solidFill>
                <a:cs typeface="Zar" pitchFamily="2" charset="-78"/>
              </a:rPr>
              <a:t>«ای گره مردم! من صراط مستقیم خداوند هستم که خداوند شما را امر به پیروی از آن کرده است و پس از من صراط مستقیم علی و فرزندان او هستند.»</a:t>
            </a:r>
            <a:endParaRPr lang="en-US" sz="4800" dirty="0">
              <a:solidFill>
                <a:schemeClr val="bg2"/>
              </a:solidFill>
              <a:cs typeface="Zar" pitchFamily="2" charset="-78"/>
            </a:endParaRPr>
          </a:p>
          <a:p>
            <a:pPr lvl="0" algn="ctr"/>
            <a:endParaRPr lang="en-US" sz="2000" dirty="0">
              <a:cs typeface="Zar" pitchFamily="2" charset="-78"/>
            </a:endParaRPr>
          </a:p>
          <a:p>
            <a:pPr algn="ctr"/>
            <a:endParaRPr lang="fa-IR" sz="4000" dirty="0">
              <a:cs typeface="Zar" pitchFamily="2" charset="-78"/>
            </a:endParaRPr>
          </a:p>
        </p:txBody>
      </p:sp>
      <p:pic>
        <p:nvPicPr>
          <p:cNvPr id="19459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0"/>
            <a:ext cx="1143008" cy="1181974"/>
          </a:xfrm>
          <a:prstGeom prst="rect">
            <a:avLst/>
          </a:prstGeom>
          <a:noFill/>
        </p:spPr>
      </p:pic>
      <p:pic>
        <p:nvPicPr>
          <p:cNvPr id="5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4071934" y="5676026"/>
            <a:ext cx="1143008" cy="1181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J:\backup\38\Fateme\mazhabi\Tadvin\kham\ghadir\ax\naghshe gha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0"/>
            <a:ext cx="6645346" cy="6858000"/>
          </a:xfrm>
          <a:prstGeom prst="rect">
            <a:avLst/>
          </a:prstGeom>
          <a:noFill/>
        </p:spPr>
      </p:pic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785918" y="285728"/>
          <a:ext cx="1285875" cy="485775"/>
        </p:xfrm>
        <a:graphic>
          <a:graphicData uri="http://schemas.openxmlformats.org/presentationml/2006/ole">
            <p:oleObj spid="_x0000_s44035" name="Package" r:id="rId4" imgW="1285920" imgH="485640" progId="Package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Hossein\My Documents\My Pictures\photoshop\frame\Background-Textures-3\Gift_Background_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914402" y="-1371601"/>
            <a:ext cx="7315200" cy="9144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1714488"/>
            <a:ext cx="7429520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lvl="0" algn="ctr"/>
            <a:r>
              <a:rPr lang="fa-IR" sz="8000" u="sng" dirty="0">
                <a:cs typeface="Zar" pitchFamily="2" charset="-78"/>
              </a:rPr>
              <a:t>120هزار نفر</a:t>
            </a:r>
            <a:r>
              <a:rPr lang="fa-IR" sz="8000" dirty="0">
                <a:cs typeface="Zar" pitchFamily="2" charset="-78"/>
              </a:rPr>
              <a:t> در غدیر حاضر بودند</a:t>
            </a:r>
            <a:r>
              <a:rPr lang="fa-IR" sz="8000" dirty="0" smtClean="0">
                <a:cs typeface="Zar" pitchFamily="2" charset="-78"/>
              </a:rPr>
              <a:t>.</a:t>
            </a:r>
            <a:endParaRPr lang="en-US" sz="8000" dirty="0">
              <a:cs typeface="Zar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:\backup\38\Fateme\mazhabi\Tadvin\monasebat ha\ghadir\Ghadir 87\namayeshgah &amp; tarhe jashn\Namayeshgah\dabirestan 85\soti tasviri\stadium azadi\2vukjd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57445"/>
            <a:ext cx="5500694" cy="440055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628" y="214290"/>
            <a:ext cx="3929090" cy="193899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 cmpd="sng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algn="ctr"/>
            <a:endParaRPr lang="fa-IR" sz="4000" dirty="0" smtClean="0"/>
          </a:p>
          <a:p>
            <a:pPr algn="ctr"/>
            <a:r>
              <a:rPr lang="fa-IR" sz="4000" dirty="0" smtClean="0"/>
              <a:t>120 هزار نفر!!!!  </a:t>
            </a:r>
          </a:p>
          <a:p>
            <a:pPr algn="ctr"/>
            <a:endParaRPr lang="fa-I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628" y="214290"/>
            <a:ext cx="3929090" cy="193899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 cmpd="sng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algn="ctr"/>
            <a:endParaRPr lang="fa-IR" sz="4000" dirty="0" smtClean="0"/>
          </a:p>
          <a:p>
            <a:pPr algn="ctr"/>
            <a:r>
              <a:rPr lang="fa-IR" sz="4000" dirty="0" smtClean="0"/>
              <a:t>120 هزار نفر!!!!  </a:t>
            </a:r>
          </a:p>
          <a:p>
            <a:pPr algn="ctr"/>
            <a:endParaRPr lang="fa-IR" sz="4000" dirty="0"/>
          </a:p>
        </p:txBody>
      </p:sp>
      <p:pic>
        <p:nvPicPr>
          <p:cNvPr id="16386" name="Picture 2" descr="J:\backup\38\Fateme\mazhabi\Tadvin\monasebat ha\ghadir\Ghadir 87\namayeshgah &amp; tarhe jashn\Namayeshgah\dabirestan 85\soti tasviri\stadium azadi\9_8703280001_L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378837"/>
            <a:ext cx="7572428" cy="4479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Hossein\Desktop\mz-ghadeer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935195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Hossein\My Documents\My Pictures\photoshop\frame\PAPER2-2-2\2342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85798" y="-1428796"/>
            <a:ext cx="7572404" cy="95726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2143116"/>
            <a:ext cx="6832982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b="1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  <a:t>يَا أَيُّهَا الرَّسُولُ بَلِّغْ مَا أُنْزِلَ إِلَيْكَ مِنْ رَبِّكَ </a:t>
            </a:r>
            <a:br>
              <a:rPr lang="fa-IR" sz="3200" b="1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</a:br>
            <a:r>
              <a:rPr lang="fa-IR" sz="3200" b="1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  <a:t>وَإِنْ لَمْ تَفْعَلْ فَمَا بَلَّغْتَ رِسَالَتَهُ وَاللَّهُ يَعْصِمُكَ </a:t>
            </a:r>
            <a:br>
              <a:rPr lang="fa-IR" sz="3200" b="1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</a:br>
            <a:r>
              <a:rPr lang="fa-IR" sz="3200" b="1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  <a:t>مِنَ النَّاسِ إِنَّ اللَّهَ لا يَهْدِي الْقَوْمَ </a:t>
            </a:r>
            <a:r>
              <a:rPr lang="fa-IR" sz="32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  <a:t>الْكَافِرِينَ</a:t>
            </a:r>
          </a:p>
          <a:p>
            <a:endParaRPr lang="fa-IR" sz="32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cs typeface="Zar" pitchFamily="2" charset="-78"/>
            </a:endParaRPr>
          </a:p>
          <a:p>
            <a:r>
              <a:rPr lang="fa-IR" sz="32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  <a:t>					 </a:t>
            </a:r>
            <a:r>
              <a:rPr lang="fa-IR" sz="3200" b="1" dirty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cs typeface="Zar" pitchFamily="2" charset="-78"/>
              </a:rPr>
              <a:t>(المائدة:67)</a:t>
            </a:r>
            <a:endParaRPr lang="fa-IR" sz="3200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cs typeface="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Documents and Settings\Hossein\Desktop\23 sal= eblag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219977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928802"/>
            <a:ext cx="8072462" cy="2554545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0160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lvl="0" algn="ctr"/>
            <a:endParaRPr lang="fa-IR" sz="4000" dirty="0" smtClean="0">
              <a:cs typeface="Zar" pitchFamily="2" charset="-78"/>
            </a:endParaRPr>
          </a:p>
          <a:p>
            <a:pPr lvl="0" algn="ctr"/>
            <a:r>
              <a:rPr lang="fa-IR" sz="4000" b="1" dirty="0" smtClean="0">
                <a:solidFill>
                  <a:schemeClr val="bg2"/>
                </a:solidFill>
                <a:cs typeface="Zar" pitchFamily="2" charset="-78"/>
              </a:rPr>
              <a:t>علی </a:t>
            </a:r>
            <a:r>
              <a:rPr lang="fa-IR" sz="4000" b="1" dirty="0">
                <a:solidFill>
                  <a:schemeClr val="bg2"/>
                </a:solidFill>
                <a:cs typeface="Zar" pitchFamily="2" charset="-78"/>
              </a:rPr>
              <a:t>بن </a:t>
            </a:r>
            <a:r>
              <a:rPr lang="fa-IR" sz="4000" b="1" dirty="0" smtClean="0">
                <a:solidFill>
                  <a:schemeClr val="bg2"/>
                </a:solidFill>
                <a:cs typeface="Zar" pitchFamily="2" charset="-78"/>
              </a:rPr>
              <a:t>ابیطالب </a:t>
            </a:r>
            <a:r>
              <a:rPr lang="fa-IR" sz="4000" dirty="0">
                <a:solidFill>
                  <a:schemeClr val="bg2"/>
                </a:solidFill>
                <a:cs typeface="Zar" pitchFamily="2" charset="-78"/>
              </a:rPr>
              <a:t>برادر من و وصی من و جانشین من بر امتم و امام بعد از من است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.</a:t>
            </a:r>
            <a:endParaRPr lang="en-US" sz="4000" dirty="0">
              <a:solidFill>
                <a:schemeClr val="bg2"/>
              </a:solidFill>
              <a:cs typeface="Zar" pitchFamily="2" charset="-78"/>
            </a:endParaRPr>
          </a:p>
          <a:p>
            <a:pPr algn="ctr"/>
            <a:endParaRPr lang="fa-IR" sz="4000" dirty="0">
              <a:cs typeface="Zar" pitchFamily="2" charset="-78"/>
            </a:endParaRPr>
          </a:p>
        </p:txBody>
      </p:sp>
      <p:pic>
        <p:nvPicPr>
          <p:cNvPr id="20482" name="Picture 2" descr="C:\Documents and Settings\Hossein\Desktop\120px-طرحی_از_قرآ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785794"/>
            <a:ext cx="1524000" cy="149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189</Words>
  <Application>Microsoft Office PowerPoint</Application>
  <PresentationFormat>On-screen Show (4:3)</PresentationFormat>
  <Paragraphs>23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Package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Hossein</dc:creator>
  <cp:lastModifiedBy>Hossein</cp:lastModifiedBy>
  <cp:revision>15</cp:revision>
  <dcterms:created xsi:type="dcterms:W3CDTF">2008-11-17T15:25:00Z</dcterms:created>
  <dcterms:modified xsi:type="dcterms:W3CDTF">2008-11-20T18:29:00Z</dcterms:modified>
</cp:coreProperties>
</file>