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B Yagut" pitchFamily="2" charset="-7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6"/>
    <a:srgbClr val="0E8C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Maktab\Amozesh rahnamaei\nime 90\doa\44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8076" cy="6858000"/>
          </a:xfrm>
          <a:prstGeom prst="rect">
            <a:avLst/>
          </a:prstGeom>
          <a:noFill/>
        </p:spPr>
      </p:pic>
      <p:sp useBgFill="1">
        <p:nvSpPr>
          <p:cNvPr id="5" name="Freeform 4"/>
          <p:cNvSpPr/>
          <p:nvPr userDrawn="1"/>
        </p:nvSpPr>
        <p:spPr>
          <a:xfrm>
            <a:off x="936978" y="5339644"/>
            <a:ext cx="3285066" cy="1456267"/>
          </a:xfrm>
          <a:custGeom>
            <a:avLst/>
            <a:gdLst>
              <a:gd name="connsiteX0" fmla="*/ 2743200 w 3285066"/>
              <a:gd name="connsiteY0" fmla="*/ 0 h 1456267"/>
              <a:gd name="connsiteX1" fmla="*/ 1151466 w 3285066"/>
              <a:gd name="connsiteY1" fmla="*/ 451556 h 1456267"/>
              <a:gd name="connsiteX2" fmla="*/ 835378 w 3285066"/>
              <a:gd name="connsiteY2" fmla="*/ 654756 h 1456267"/>
              <a:gd name="connsiteX3" fmla="*/ 643466 w 3285066"/>
              <a:gd name="connsiteY3" fmla="*/ 880534 h 1456267"/>
              <a:gd name="connsiteX4" fmla="*/ 553155 w 3285066"/>
              <a:gd name="connsiteY4" fmla="*/ 801512 h 1456267"/>
              <a:gd name="connsiteX5" fmla="*/ 349955 w 3285066"/>
              <a:gd name="connsiteY5" fmla="*/ 812800 h 1456267"/>
              <a:gd name="connsiteX6" fmla="*/ 0 w 3285066"/>
              <a:gd name="connsiteY6" fmla="*/ 1320800 h 1456267"/>
              <a:gd name="connsiteX7" fmla="*/ 2280355 w 3285066"/>
              <a:gd name="connsiteY7" fmla="*/ 1456267 h 1456267"/>
              <a:gd name="connsiteX8" fmla="*/ 3285066 w 3285066"/>
              <a:gd name="connsiteY8" fmla="*/ 812800 h 1456267"/>
              <a:gd name="connsiteX9" fmla="*/ 2743200 w 3285066"/>
              <a:gd name="connsiteY9" fmla="*/ 0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5066" h="1456267">
                <a:moveTo>
                  <a:pt x="2743200" y="0"/>
                </a:moveTo>
                <a:lnTo>
                  <a:pt x="1151466" y="451556"/>
                </a:lnTo>
                <a:lnTo>
                  <a:pt x="835378" y="654756"/>
                </a:lnTo>
                <a:lnTo>
                  <a:pt x="643466" y="880534"/>
                </a:lnTo>
                <a:cubicBezTo>
                  <a:pt x="561783" y="798851"/>
                  <a:pt x="601695" y="801512"/>
                  <a:pt x="553155" y="801512"/>
                </a:cubicBezTo>
                <a:lnTo>
                  <a:pt x="349955" y="812800"/>
                </a:lnTo>
                <a:cubicBezTo>
                  <a:pt x="9202" y="1323931"/>
                  <a:pt x="214802" y="1320800"/>
                  <a:pt x="0" y="1320800"/>
                </a:cubicBezTo>
                <a:lnTo>
                  <a:pt x="2280355" y="1456267"/>
                </a:lnTo>
                <a:lnTo>
                  <a:pt x="3285066" y="812800"/>
                </a:lnTo>
                <a:lnTo>
                  <a:pt x="2743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58423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000" b="1" dirty="0" smtClean="0">
                <a:cs typeface="B Yagut" pitchFamily="2" charset="-78"/>
              </a:rPr>
              <a:t>ادعیة</a:t>
            </a:r>
          </a:p>
          <a:p>
            <a:pPr algn="ctr"/>
            <a:r>
              <a:rPr lang="fa-IR" sz="3000" b="1" dirty="0" smtClean="0">
                <a:cs typeface="B Yagut" pitchFamily="2" charset="-78"/>
              </a:rPr>
              <a:t>شب نیمه شعبان</a:t>
            </a:r>
            <a:endParaRPr lang="en-US" sz="3000" b="1" dirty="0">
              <a:cs typeface="B Yagut" pitchFamily="2" charset="-78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930E-0E91-40F3-807E-90BCFF4F2098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A0A5-EFBE-4B2E-97F9-833E96613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1575;&#1604;&#1604;&#1607;%20&#1575;&#1705;&#1576;&#1585;.pptx" TargetMode="External"/><Relationship Id="rId13" Type="http://schemas.openxmlformats.org/officeDocument/2006/relationships/hyperlink" Target="&#1583;&#1593;&#1575;&#1740;%20&#1576;&#1593;&#1583;%20&#1575;&#1586;%20&#1586;&#1740;&#1575;&#1585;&#1578;%20&#1570;&#1604;%20&#1740;&#1575;&#1587;&#1740;&#1606;.pptx" TargetMode="External"/><Relationship Id="rId3" Type="http://schemas.openxmlformats.org/officeDocument/2006/relationships/hyperlink" Target="&#1586;&#1740;&#1575;&#1585;&#1578;%20&#1575;&#1605;&#1575;&#1605;%20&#1581;&#1587;&#1740;&#1606;%20&#1593;&#1604;&#1740;&#1607;%20&#1575;&#1604;&#1587;&#1604;&#1575;&#1605;.pps" TargetMode="External"/><Relationship Id="rId7" Type="http://schemas.openxmlformats.org/officeDocument/2006/relationships/hyperlink" Target="&#1575;&#1604;&#1581;&#1605;&#1583;%20&#1604;&#1604;&#1607;.pptx" TargetMode="External"/><Relationship Id="rId12" Type="http://schemas.openxmlformats.org/officeDocument/2006/relationships/hyperlink" Target="&#1586;&#1740;&#1575;&#1585;&#1578;%20&#1570;&#1604;%20&#1740;&#1575;&#1587;&#1740;&#1606;.pptx" TargetMode="External"/><Relationship Id="rId17" Type="http://schemas.openxmlformats.org/officeDocument/2006/relationships/hyperlink" Target="&#1575;&#1604;&#1604;&#1607;&#1605;%20&#1603;&#1606;%20&#1604;&#1608;&#1604;&#1610;&#1603;%20&#1608;&#1610;&#1585;&#1575;&#1610;&#1588;%20&#1587;&#1608;&#1605;.pptx" TargetMode="External"/><Relationship Id="rId2" Type="http://schemas.openxmlformats.org/officeDocument/2006/relationships/hyperlink" Target="&#1575;&#1604;&#1604;&#1607;&#1605;%20&#1576;&#1581;&#1602;%20&#1604;&#1740;&#1604;&#1578;&#1606;&#1575;.pptx" TargetMode="External"/><Relationship Id="rId16" Type="http://schemas.openxmlformats.org/officeDocument/2006/relationships/hyperlink" Target="&#1575;&#1604;&#1604;&#1607;&#1605;%20&#1603;&#1606;%20&#1604;&#1608;&#1604;&#1610;&#1603;%20&#1608;&#1610;&#1585;&#1575;&#1588;%20&#1583;&#1608;&#1605;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587;&#1576;&#1581;&#1575;&#1606;%20&#1575;&#1604;&#1604;&#1607;.pptx" TargetMode="External"/><Relationship Id="rId11" Type="http://schemas.openxmlformats.org/officeDocument/2006/relationships/hyperlink" Target="&#1575;&#1576;&#1608;&#1575;&#1604;&#1581;&#1587;&#1606;.pptx" TargetMode="External"/><Relationship Id="rId5" Type="http://schemas.openxmlformats.org/officeDocument/2006/relationships/hyperlink" Target="&#1575;&#1604;&#1604;&#1607;&#1605;%20&#1575;&#1602;&#1587;&#1605;%20&#1604;&#1606;&#1575;.pptx" TargetMode="External"/><Relationship Id="rId15" Type="http://schemas.openxmlformats.org/officeDocument/2006/relationships/hyperlink" Target="&#1578;&#1593;&#1580;&#1740;&#1604;%20&#1583;&#1585;%20&#1601;&#1585;&#1580;.pptx" TargetMode="External"/><Relationship Id="rId10" Type="http://schemas.openxmlformats.org/officeDocument/2006/relationships/hyperlink" Target="&#1575;&#1604;&#1607;&#1740;%20&#1578;&#1593;&#1585;&#1590;%20&#1604;&#1705;.pptx" TargetMode="External"/><Relationship Id="rId4" Type="http://schemas.openxmlformats.org/officeDocument/2006/relationships/hyperlink" Target="&#1575;&#1604;&#1604;&#1607;&#1605;%20&#1575;&#1606;&#1578;%20&#1575;&#1604;&#1581;&#1740;%20&#1575;&#1604;&#1602;&#1740;&#1608;&#1605;.pptx" TargetMode="External"/><Relationship Id="rId9" Type="http://schemas.openxmlformats.org/officeDocument/2006/relationships/hyperlink" Target="&#1604;&#1575;%20&#1575;&#1604;&#1607;%20&#1575;&#1604;&#1575;%20&#1575;&#1604;&#1604;&#1607;.pptx" TargetMode="External"/><Relationship Id="rId14" Type="http://schemas.openxmlformats.org/officeDocument/2006/relationships/hyperlink" Target="&#1587;&#1608;&#1585;&#1607;%20&#1740;&#1587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14800" y="0"/>
            <a:ext cx="5029200" cy="6858000"/>
          </a:xfrm>
        </p:spPr>
        <p:txBody>
          <a:bodyPr>
            <a:normAutofit/>
          </a:bodyPr>
          <a:lstStyle/>
          <a:p>
            <a:r>
              <a:rPr lang="fa-IR" dirty="0" smtClean="0"/>
              <a:t>سوره   یس</a:t>
            </a:r>
            <a:endParaRPr lang="en-US" dirty="0"/>
          </a:p>
        </p:txBody>
      </p:sp>
      <p:sp>
        <p:nvSpPr>
          <p:cNvPr id="3" name="Rounded Rectangle 2">
            <a:hlinkClick r:id="rId2" action="ppaction://hlinkpres?slideindex=1&amp;slidetitle="/>
          </p:cNvPr>
          <p:cNvSpPr/>
          <p:nvPr/>
        </p:nvSpPr>
        <p:spPr>
          <a:xfrm>
            <a:off x="6705600" y="19050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agut" pitchFamily="2" charset="-78"/>
              </a:rPr>
              <a:t>اللهم بحق لیلتنا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5" name="Rounded Rectangle 4">
            <a:hlinkClick r:id="rId3" action="ppaction://hlinkpres?slideindex=1&amp;slidetitle="/>
          </p:cNvPr>
          <p:cNvSpPr/>
          <p:nvPr/>
        </p:nvSpPr>
        <p:spPr>
          <a:xfrm>
            <a:off x="6705600" y="10668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agut" pitchFamily="2" charset="-78"/>
              </a:rPr>
              <a:t>زیارت </a:t>
            </a:r>
          </a:p>
          <a:p>
            <a:pPr algn="ctr" rtl="1"/>
            <a:r>
              <a:rPr lang="fa-IR" dirty="0" smtClean="0">
                <a:cs typeface="B Yagut" pitchFamily="2" charset="-78"/>
              </a:rPr>
              <a:t>امام حسین علیه السلام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6" name="Rounded Rectangle 5">
            <a:hlinkClick r:id="rId4" action="ppaction://hlinkpres?slideindex=1&amp;slidetitle="/>
          </p:cNvPr>
          <p:cNvSpPr/>
          <p:nvPr/>
        </p:nvSpPr>
        <p:spPr>
          <a:xfrm>
            <a:off x="6705600" y="27432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اللهم انت الحی القیوم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7" name="Rounded Rectangle 6">
            <a:hlinkClick r:id="rId5" action="ppaction://hlinkpres?slideindex=1&amp;slidetitle="/>
          </p:cNvPr>
          <p:cNvSpPr/>
          <p:nvPr/>
        </p:nvSpPr>
        <p:spPr>
          <a:xfrm>
            <a:off x="6705600" y="35814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اللهم اقسم لنا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8" name="Rounded Rectangle 7">
            <a:hlinkClick r:id="rId6" action="ppaction://hlinkpres?slideindex=1&amp;slidetitle="/>
          </p:cNvPr>
          <p:cNvSpPr/>
          <p:nvPr/>
        </p:nvSpPr>
        <p:spPr>
          <a:xfrm>
            <a:off x="4114800" y="60960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سبحان الله 100 مرتبه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9" name="Rounded Rectangle 8">
            <a:hlinkClick r:id="rId7" action="ppaction://hlinkpres?slideindex=1&amp;slidetitle="/>
          </p:cNvPr>
          <p:cNvSpPr/>
          <p:nvPr/>
        </p:nvSpPr>
        <p:spPr>
          <a:xfrm>
            <a:off x="4114800" y="35814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الحمد لله 100 مرتبه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0" name="Rounded Rectangle 9">
            <a:hlinkClick r:id="rId8" action="ppaction://hlinkpres?slideindex=1&amp;slidetitle="/>
          </p:cNvPr>
          <p:cNvSpPr/>
          <p:nvPr/>
        </p:nvSpPr>
        <p:spPr>
          <a:xfrm>
            <a:off x="4114800" y="44196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الله اکبر 100 مرتبه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1" name="Rounded Rectangle 10">
            <a:hlinkClick r:id="rId9" action="ppaction://hlinkpres?slideindex=1&amp;slidetitle="/>
          </p:cNvPr>
          <p:cNvSpPr/>
          <p:nvPr/>
        </p:nvSpPr>
        <p:spPr>
          <a:xfrm>
            <a:off x="4114800" y="52578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لا اله الا الله 100 مرتبه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3" name="Rounded Rectangle 12">
            <a:hlinkClick r:id="rId10" action="ppaction://hlinkpres?slideindex=1&amp;slidetitle="/>
          </p:cNvPr>
          <p:cNvSpPr/>
          <p:nvPr/>
        </p:nvSpPr>
        <p:spPr>
          <a:xfrm>
            <a:off x="6705600" y="44196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الهی تعرض لک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4" name="Rounded Rectangle 13">
            <a:hlinkClick r:id="rId11" action="ppaction://hlinkpres?slideindex=1&amp;slidetitle="/>
          </p:cNvPr>
          <p:cNvSpPr/>
          <p:nvPr/>
        </p:nvSpPr>
        <p:spPr>
          <a:xfrm>
            <a:off x="4114800" y="2286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صلوات </a:t>
            </a:r>
          </a:p>
          <a:p>
            <a:pPr algn="ctr"/>
            <a:r>
              <a:rPr lang="fa-IR" dirty="0" smtClean="0">
                <a:cs typeface="B Yagut" pitchFamily="2" charset="-78"/>
              </a:rPr>
              <a:t>ابوالحسن ضراب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5" name="Rounded Rectangle 14">
            <a:hlinkClick r:id="rId12" action="ppaction://hlinkpres?slideindex=1&amp;slidetitle="/>
          </p:cNvPr>
          <p:cNvSpPr/>
          <p:nvPr/>
        </p:nvSpPr>
        <p:spPr>
          <a:xfrm>
            <a:off x="6705600" y="52578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زیارت آل یاسین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6" name="Rounded Rectangle 15">
            <a:hlinkClick r:id="rId13" action="ppaction://hlinkpres?slideindex=1&amp;slidetitle="/>
          </p:cNvPr>
          <p:cNvSpPr/>
          <p:nvPr/>
        </p:nvSpPr>
        <p:spPr>
          <a:xfrm>
            <a:off x="6705600" y="60960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دعای بعد از </a:t>
            </a:r>
          </a:p>
          <a:p>
            <a:pPr algn="ctr"/>
            <a:r>
              <a:rPr lang="fa-IR" dirty="0" smtClean="0">
                <a:cs typeface="B Yagut" pitchFamily="2" charset="-78"/>
              </a:rPr>
              <a:t>زیارت آل یاسین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7" name="Rounded Rectangle 16">
            <a:hlinkClick r:id="rId14" action="ppaction://hlinkpres?slideindex=1&amp;slidetitle="/>
          </p:cNvPr>
          <p:cNvSpPr/>
          <p:nvPr/>
        </p:nvSpPr>
        <p:spPr>
          <a:xfrm>
            <a:off x="4114800" y="10668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سوره یاسین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18" name="Rounded Rectangle 17">
            <a:hlinkClick r:id="rId15" action="ppaction://hlinkpres?slideindex=1&amp;slidetitle="/>
          </p:cNvPr>
          <p:cNvSpPr/>
          <p:nvPr/>
        </p:nvSpPr>
        <p:spPr>
          <a:xfrm>
            <a:off x="6705600" y="2286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دعای بر فرج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20" name="Rounded Rectangle 19">
            <a:hlinkClick r:id="rId16" action="ppaction://hlinkpres?slideindex=1&amp;slidetitle="/>
          </p:cNvPr>
          <p:cNvSpPr/>
          <p:nvPr/>
        </p:nvSpPr>
        <p:spPr>
          <a:xfrm>
            <a:off x="4114800" y="19050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اللهم کن لولیک (1)</a:t>
            </a:r>
            <a:endParaRPr lang="en-US" dirty="0">
              <a:cs typeface="B Yagut" pitchFamily="2" charset="-78"/>
            </a:endParaRPr>
          </a:p>
        </p:txBody>
      </p:sp>
      <p:sp>
        <p:nvSpPr>
          <p:cNvPr id="21" name="Rounded Rectangle 20">
            <a:hlinkClick r:id="rId17" action="ppaction://hlinkpres?slideindex=1&amp;slidetitle="/>
          </p:cNvPr>
          <p:cNvSpPr/>
          <p:nvPr/>
        </p:nvSpPr>
        <p:spPr>
          <a:xfrm>
            <a:off x="4114800" y="2743200"/>
            <a:ext cx="2209800" cy="609600"/>
          </a:xfrm>
          <a:prstGeom prst="roundRect">
            <a:avLst>
              <a:gd name="adj" fmla="val 448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Yagut" pitchFamily="2" charset="-78"/>
              </a:rPr>
              <a:t>اللهم کن لولیک (2)</a:t>
            </a:r>
            <a:endParaRPr lang="en-US" dirty="0">
              <a:cs typeface="B Yagut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67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B Yagut</vt:lpstr>
      <vt:lpstr>Office Theme</vt:lpstr>
      <vt:lpstr>Slide 1</vt:lpstr>
    </vt:vector>
  </TitlesOfParts>
  <Company>yasrayan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svz</dc:creator>
  <cp:lastModifiedBy>Hamidreza</cp:lastModifiedBy>
  <cp:revision>79</cp:revision>
  <dcterms:created xsi:type="dcterms:W3CDTF">2011-07-13T04:22:09Z</dcterms:created>
  <dcterms:modified xsi:type="dcterms:W3CDTF">2012-07-04T12:30:12Z</dcterms:modified>
</cp:coreProperties>
</file>